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A11_20DD0FC7.xml" ContentType="application/vnd.ms-powerpoint.comment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5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6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226" r:id="rId2"/>
    <p:sldId id="2551" r:id="rId3"/>
    <p:sldId id="2561" r:id="rId4"/>
    <p:sldId id="2565" r:id="rId5"/>
    <p:sldId id="2573" r:id="rId6"/>
    <p:sldId id="2574" r:id="rId7"/>
    <p:sldId id="2575" r:id="rId8"/>
    <p:sldId id="2567" r:id="rId9"/>
    <p:sldId id="2594" r:id="rId10"/>
    <p:sldId id="2568" r:id="rId11"/>
    <p:sldId id="2577" r:id="rId12"/>
    <p:sldId id="2612" r:id="rId13"/>
    <p:sldId id="2569" r:id="rId14"/>
    <p:sldId id="2580" r:id="rId15"/>
    <p:sldId id="2582" r:id="rId16"/>
    <p:sldId id="2583" r:id="rId17"/>
    <p:sldId id="2570" r:id="rId18"/>
    <p:sldId id="2607" r:id="rId19"/>
    <p:sldId id="2585" r:id="rId20"/>
    <p:sldId id="2571" r:id="rId21"/>
    <p:sldId id="2586" r:id="rId22"/>
    <p:sldId id="2572" r:id="rId23"/>
    <p:sldId id="2587" r:id="rId24"/>
    <p:sldId id="2588" r:id="rId25"/>
    <p:sldId id="2553" r:id="rId26"/>
    <p:sldId id="2610" r:id="rId27"/>
    <p:sldId id="2549" r:id="rId28"/>
    <p:sldId id="2600" r:id="rId29"/>
    <p:sldId id="2601" r:id="rId30"/>
    <p:sldId id="2602" r:id="rId31"/>
    <p:sldId id="2603" r:id="rId32"/>
    <p:sldId id="2590" r:id="rId33"/>
    <p:sldId id="2591" r:id="rId34"/>
    <p:sldId id="2592" r:id="rId35"/>
    <p:sldId id="2593" r:id="rId36"/>
    <p:sldId id="2611" r:id="rId37"/>
    <p:sldId id="2597" r:id="rId38"/>
    <p:sldId id="2598" r:id="rId39"/>
    <p:sldId id="2599" r:id="rId40"/>
    <p:sldId id="2595" r:id="rId41"/>
    <p:sldId id="2578" r:id="rId42"/>
    <p:sldId id="2579" r:id="rId43"/>
    <p:sldId id="2604" r:id="rId44"/>
    <p:sldId id="2605" r:id="rId45"/>
    <p:sldId id="2606" r:id="rId46"/>
    <p:sldId id="2596" r:id="rId47"/>
    <p:sldId id="2581" r:id="rId48"/>
    <p:sldId id="2613" r:id="rId49"/>
    <p:sldId id="2608" r:id="rId50"/>
    <p:sldId id="2609" r:id="rId51"/>
  </p:sldIdLst>
  <p:sldSz cx="24377650" cy="13716000"/>
  <p:notesSz cx="6858000" cy="9144000"/>
  <p:embeddedFontLst>
    <p:embeddedFont>
      <p:font typeface="Franklin Gothic Book" panose="020B0503020102020204" pitchFamily="34" charset="0"/>
      <p:regular r:id="rId54"/>
      <p:italic r:id="rId55"/>
    </p:embeddedFont>
    <p:embeddedFont>
      <p:font typeface="Franklin Gothic Medium" panose="020B0603020102020204" pitchFamily="34" charset="0"/>
      <p:regular r:id="rId56"/>
      <p:italic r:id="rId57"/>
    </p:embeddedFont>
    <p:embeddedFont>
      <p:font typeface="Montserrat Hairline" pitchFamily="2" charset="77"/>
      <p:regular r:id="rId58"/>
      <p:bold r:id="rId59"/>
      <p:italic r:id="rId60"/>
      <p:boldItalic r:id="rId61"/>
    </p:embeddedFont>
    <p:embeddedFont>
      <p:font typeface="Verdana" panose="020B060403050404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1" orient="horz" pos="4320" userDrawn="1">
          <p15:clr>
            <a:srgbClr val="A4A3A4"/>
          </p15:clr>
        </p15:guide>
        <p15:guide id="23" pos="80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BED2BC-1C85-90F6-E478-85D9319FCBDA}" name="Ashley Plauche" initials="AP" userId="S::ashleyp@aahomecare1.onmicrosoft.com::dc29511e-f6ea-40b8-a99e-e3182c73a1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A3"/>
    <a:srgbClr val="22417B"/>
    <a:srgbClr val="F75152"/>
    <a:srgbClr val="68D5FD"/>
    <a:srgbClr val="D02430"/>
    <a:srgbClr val="B8BBC1"/>
    <a:srgbClr val="F25C4D"/>
    <a:srgbClr val="F55747"/>
    <a:srgbClr val="AF6D6B"/>
    <a:srgbClr val="FA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5" autoAdjust="0"/>
    <p:restoredTop sz="91429" autoAdjust="0"/>
  </p:normalViewPr>
  <p:slideViewPr>
    <p:cSldViewPr snapToGrid="0" snapToObjects="1">
      <p:cViewPr varScale="1">
        <p:scale>
          <a:sx n="58" d="100"/>
          <a:sy n="58" d="100"/>
        </p:scale>
        <p:origin x="688" y="232"/>
      </p:cViewPr>
      <p:guideLst>
        <p:guide orient="horz" pos="4320"/>
        <p:guide pos="8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25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Enteral%20Work%20Group\Survey\Enteral%20Market%20Impact%20Survey%2023%20Responses%20FINAL%2004%2017%202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Survey\Disposable%20Supplies%20Market%20Impact%20Survey%2023%20Responses%20FINAL%2004%2017%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Enteral%20Work%20Group\Survey\Enteral%20Market%20Impact%20Survey%2023%20Responses%20FINAL%2004%2017%202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Survey\Disposable%20Supplies%20Market%20Impact%20Survey%2023%20Responses%20FINAL%2004%2017%202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Survey\Disposable%20Supplies%20Market%20Impact%20Survey%2023%20Responses%20FINAL%2004%2017%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Survey\Disposable%20Supplies%20Market%20Impact%20Survey%2023%20Responses%20FINAL%2004%2017%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Survey\Disposable%20Supplies%20Market%20Impact%20Survey%2023%20Responses%20FINAL%2004%2017%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Survey\Disposable%20Supplies%20Market%20Impact%20Survey%2023%20Responses%20FINAL%2004%2017%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y%20Plauche\My%20ShareSync\Ashley%20P\Med%20Supplies%20Council\Market%20Impact%20Work%20Group\PPT%20for%20Payers\Survey%20Data%20for%20PPT%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2417B"/>
            </a:solidFill>
          </c:spPr>
          <c:dPt>
            <c:idx val="0"/>
            <c:bubble3D val="0"/>
            <c:spPr>
              <a:solidFill>
                <a:srgbClr val="D024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5B-EB40-B84E-8D487BBD158D}"/>
              </c:ext>
            </c:extLst>
          </c:dPt>
          <c:dPt>
            <c:idx val="1"/>
            <c:bubble3D val="0"/>
            <c:spPr>
              <a:solidFill>
                <a:srgbClr val="22417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5B-EB40-B84E-8D487BBD158D}"/>
              </c:ext>
            </c:extLst>
          </c:dPt>
          <c:dPt>
            <c:idx val="2"/>
            <c:bubble3D val="0"/>
            <c:spPr>
              <a:solidFill>
                <a:srgbClr val="68D5F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35B-EB40-B84E-8D487BBD158D}"/>
              </c:ext>
            </c:extLst>
          </c:dPt>
          <c:dLbls>
            <c:dLbl>
              <c:idx val="0"/>
              <c:layout>
                <c:manualLayout>
                  <c:x val="9.3096038116429747E-2"/>
                  <c:y val="-0.12175481235080743"/>
                </c:manualLayout>
              </c:layout>
              <c:tx>
                <c:rich>
                  <a:bodyPr/>
                  <a:lstStyle/>
                  <a:p>
                    <a:fld id="{D2E870D9-7128-8741-9F9E-66D68B1A37DA}" type="CATEGORYNAME">
                      <a:rPr lang="en-US" sz="18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35B-EB40-B84E-8D487BBD158D}"/>
                </c:ext>
              </c:extLst>
            </c:dLbl>
            <c:dLbl>
              <c:idx val="1"/>
              <c:layout>
                <c:manualLayout>
                  <c:x val="-0.11672774518234789"/>
                  <c:y val="-3.1362486310888664E-2"/>
                </c:manualLayout>
              </c:layout>
              <c:tx>
                <c:rich>
                  <a:bodyPr/>
                  <a:lstStyle/>
                  <a:p>
                    <a:fld id="{8B8B0AC1-0443-5E47-8957-E5DF959039B0}" type="CATEGORYNAME">
                      <a:rPr lang="en-US" sz="18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35B-EB40-B84E-8D487BBD158D}"/>
                </c:ext>
              </c:extLst>
            </c:dLbl>
            <c:dLbl>
              <c:idx val="2"/>
              <c:layout>
                <c:manualLayout>
                  <c:x val="-1.518308840857541E-2"/>
                  <c:y val="-8.8221681626771783E-2"/>
                </c:manualLayout>
              </c:layout>
              <c:tx>
                <c:rich>
                  <a:bodyPr/>
                  <a:lstStyle/>
                  <a:p>
                    <a:fld id="{F524A1C3-9055-6341-8710-C113723EE1C6}" type="CATEGORYNAME">
                      <a:rPr lang="en-US" sz="18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35B-EB40-B84E-8D487BBD15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 day</c:v>
                </c:pt>
                <c:pt idx="1">
                  <c:v>1 week</c:v>
                </c:pt>
                <c:pt idx="2">
                  <c:v>2 weeks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</c:v>
                </c:pt>
                <c:pt idx="1">
                  <c:v>0.47297297297297297</c:v>
                </c:pt>
                <c:pt idx="2">
                  <c:v>4.0540540540540543E-2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5B-EB40-B84E-8D487BBD15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Suppliers with Increased Costs of CPAP Devices Over the Last 12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8A-428B-9545-043F075041C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8A-428B-9545-043F075041C6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8A-428B-9545-043F075041C6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8A-428B-9545-043F075041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Sheet1!$D$50:$D$53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Sheet1!$E$50:$E$53</c:f>
              <c:numCache>
                <c:formatCode>0%</c:formatCode>
                <c:ptCount val="4"/>
                <c:pt idx="0">
                  <c:v>0.29927007299270075</c:v>
                </c:pt>
                <c:pt idx="1">
                  <c:v>0.51094890510948909</c:v>
                </c:pt>
                <c:pt idx="2">
                  <c:v>0.12408759124087591</c:v>
                </c:pt>
                <c:pt idx="3">
                  <c:v>6.569343065693431E-2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8A-428B-9545-043F07504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815969920"/>
        <c:axId val="2041264944"/>
      </c:barChart>
      <c:catAx>
        <c:axId val="181596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264944"/>
        <c:crosses val="autoZero"/>
        <c:auto val="1"/>
        <c:lblAlgn val="ctr"/>
        <c:lblOffset val="100"/>
        <c:noMultiLvlLbl val="0"/>
      </c:catAx>
      <c:valAx>
        <c:axId val="204126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96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Suppliers with Increased Costs of Hospital Beds Over the Last 12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Sheet1!$G$50:$G$53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Sheet1!$H$50:$H$53</c:f>
              <c:numCache>
                <c:formatCode>0%</c:formatCode>
                <c:ptCount val="4"/>
                <c:pt idx="0">
                  <c:v>0.35483870967741937</c:v>
                </c:pt>
                <c:pt idx="1">
                  <c:v>0.5</c:v>
                </c:pt>
                <c:pt idx="2">
                  <c:v>0.10483870967741936</c:v>
                </c:pt>
                <c:pt idx="3">
                  <c:v>4.0322580645161289E-2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8F-47AD-B42B-DD379EF0A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815967040"/>
        <c:axId val="271667647"/>
      </c:barChart>
      <c:catAx>
        <c:axId val="18159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667647"/>
        <c:crosses val="autoZero"/>
        <c:auto val="1"/>
        <c:lblAlgn val="ctr"/>
        <c:lblOffset val="100"/>
        <c:noMultiLvlLbl val="0"/>
      </c:catAx>
      <c:valAx>
        <c:axId val="271667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96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Suppliers with Increased Costs of Enteral Nutrition Products Over the Last 12 Months</a:t>
            </a:r>
          </a:p>
        </c:rich>
      </c:tx>
      <c:layout>
        <c:manualLayout>
          <c:xMode val="edge"/>
          <c:yMode val="edge"/>
          <c:x val="0.13718311139095068"/>
          <c:y val="3.72955432400391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554459997901205E-2"/>
          <c:y val="0.26645858962581243"/>
          <c:w val="0.92932125255186759"/>
          <c:h val="0.52103533755914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SUMMARY!$D$47</c:f>
              <c:strCache>
                <c:ptCount val="1"/>
                <c:pt idx="0">
                  <c:v>NUTRITION: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SUMMARY!$C$48:$C$51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SUMMARY!$D$48:$D$51</c:f>
              <c:numCache>
                <c:formatCode>0%</c:formatCode>
                <c:ptCount val="4"/>
                <c:pt idx="0">
                  <c:v>0.31034482758620691</c:v>
                </c:pt>
                <c:pt idx="1">
                  <c:v>0.42528735632183906</c:v>
                </c:pt>
                <c:pt idx="2">
                  <c:v>0.2413793103448276</c:v>
                </c:pt>
                <c:pt idx="3">
                  <c:v>2.2988505747126436E-2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8-4EFE-B23E-5CA697D6BCC5}"/>
            </c:ext>
          </c:extLst>
        </c:ser>
        <c:ser>
          <c:idx val="1"/>
          <c:order val="1"/>
          <c:tx>
            <c:strRef>
              <c:f>SUMMARY!$E$47</c:f>
              <c:strCache>
                <c:ptCount val="1"/>
                <c:pt idx="0">
                  <c:v>T/P/SUPPLIES: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SUMMARY!$C$48:$C$51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SUMMARY!$E$48:$E$51</c:f>
              <c:numCache>
                <c:formatCode>0%</c:formatCode>
                <c:ptCount val="4"/>
                <c:pt idx="0">
                  <c:v>0.34666666666666668</c:v>
                </c:pt>
                <c:pt idx="1">
                  <c:v>0.42666666666666669</c:v>
                </c:pt>
                <c:pt idx="2">
                  <c:v>0.17333333333333334</c:v>
                </c:pt>
                <c:pt idx="3">
                  <c:v>5.3333333333333337E-2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48-4EFE-B23E-5CA697D6B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63471711"/>
        <c:axId val="263473631"/>
      </c:barChart>
      <c:catAx>
        <c:axId val="26347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473631"/>
        <c:crosses val="autoZero"/>
        <c:auto val="1"/>
        <c:lblAlgn val="ctr"/>
        <c:lblOffset val="100"/>
        <c:noMultiLvlLbl val="0"/>
      </c:catAx>
      <c:valAx>
        <c:axId val="263473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47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Percent of Suppliers with Increased Costs of Ostomy/Urological Products Over the Last 12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SUMMARY!$B$134</c:f>
              <c:strCache>
                <c:ptCount val="1"/>
                <c:pt idx="0">
                  <c:v>Product Cost Increase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SUMMARY!$A$135:$A$138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SUMMARY!$B$135:$B$138</c:f>
              <c:numCache>
                <c:formatCode>0%</c:formatCode>
                <c:ptCount val="4"/>
                <c:pt idx="0">
                  <c:v>0.43305744888023368</c:v>
                </c:pt>
                <c:pt idx="1">
                  <c:v>0.40774099318403112</c:v>
                </c:pt>
                <c:pt idx="2">
                  <c:v>0.12098344693281403</c:v>
                </c:pt>
                <c:pt idx="3">
                  <c:v>3.8218111002921135E-2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B3-479B-B2AC-A681AE484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48561263"/>
        <c:axId val="448561743"/>
      </c:barChart>
      <c:catAx>
        <c:axId val="44856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561743"/>
        <c:crosses val="autoZero"/>
        <c:auto val="1"/>
        <c:lblAlgn val="ctr"/>
        <c:lblOffset val="100"/>
        <c:noMultiLvlLbl val="0"/>
      </c:catAx>
      <c:valAx>
        <c:axId val="448561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561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HME Providers Experiencing Delayed Timeframes for O2 Equipment Fulfillment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Sheet1!$A$40:$A$44</c:f>
              <c:strCache>
                <c:ptCount val="5"/>
                <c:pt idx="0">
                  <c:v>Up to 30 Days</c:v>
                </c:pt>
                <c:pt idx="1">
                  <c:v>31-60 Days</c:v>
                </c:pt>
                <c:pt idx="2">
                  <c:v>61-90 Days</c:v>
                </c:pt>
                <c:pt idx="3">
                  <c:v>91-120 Days</c:v>
                </c:pt>
                <c:pt idx="4">
                  <c:v>121+ Days</c:v>
                </c:pt>
              </c:strCache>
            </c:strRef>
          </c:cat>
          <c:val>
            <c:numRef>
              <c:f>Sheet1!$B$40:$B$44</c:f>
              <c:numCache>
                <c:formatCode>0%</c:formatCode>
                <c:ptCount val="5"/>
                <c:pt idx="0">
                  <c:v>0.25</c:v>
                </c:pt>
                <c:pt idx="1">
                  <c:v>0.33333333333333331</c:v>
                </c:pt>
                <c:pt idx="2">
                  <c:v>0.28703703703703703</c:v>
                </c:pt>
                <c:pt idx="3">
                  <c:v>0.10185185185185185</c:v>
                </c:pt>
                <c:pt idx="4">
                  <c:v>2.7777777777777776E-2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3-4886-B376-9AB6773FE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815965600"/>
        <c:axId val="2041272384"/>
      </c:barChart>
      <c:catAx>
        <c:axId val="181596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272384"/>
        <c:crosses val="autoZero"/>
        <c:auto val="1"/>
        <c:lblAlgn val="ctr"/>
        <c:lblOffset val="100"/>
        <c:noMultiLvlLbl val="0"/>
      </c:catAx>
      <c:valAx>
        <c:axId val="204127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96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HME Providers Experiencing Delayed Timeframes for PAP Device Fulfillment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Sheet1!$D$40:$D$44</c:f>
              <c:strCache>
                <c:ptCount val="5"/>
                <c:pt idx="0">
                  <c:v>Up to 30 Days</c:v>
                </c:pt>
                <c:pt idx="1">
                  <c:v>31-60 Days</c:v>
                </c:pt>
                <c:pt idx="2">
                  <c:v>61-90 Days</c:v>
                </c:pt>
                <c:pt idx="3">
                  <c:v>91-120 Days</c:v>
                </c:pt>
                <c:pt idx="4">
                  <c:v>121+ Days</c:v>
                </c:pt>
              </c:strCache>
            </c:strRef>
          </c:cat>
          <c:val>
            <c:numRef>
              <c:f>Sheet1!$E$40:$E$44</c:f>
              <c:numCache>
                <c:formatCode>0%</c:formatCode>
                <c:ptCount val="5"/>
                <c:pt idx="0">
                  <c:v>0.2</c:v>
                </c:pt>
                <c:pt idx="1">
                  <c:v>0.37142857142857144</c:v>
                </c:pt>
                <c:pt idx="2">
                  <c:v>0.2</c:v>
                </c:pt>
                <c:pt idx="3">
                  <c:v>0.1</c:v>
                </c:pt>
                <c:pt idx="4">
                  <c:v>0.12857142857142856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2-439A-857E-C3809C2A3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10929167"/>
        <c:axId val="271662687"/>
      </c:barChart>
      <c:catAx>
        <c:axId val="51092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662687"/>
        <c:crosses val="autoZero"/>
        <c:auto val="1"/>
        <c:lblAlgn val="ctr"/>
        <c:lblOffset val="100"/>
        <c:noMultiLvlLbl val="0"/>
      </c:catAx>
      <c:valAx>
        <c:axId val="27166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29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HME Providers Experiencing Delayed Timeframes for Hospital Bed Fulfillment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Sheet1!$G$40:$G$43</c:f>
              <c:strCache>
                <c:ptCount val="4"/>
                <c:pt idx="0">
                  <c:v>Up to 30 Days</c:v>
                </c:pt>
                <c:pt idx="1">
                  <c:v>31-60 Days</c:v>
                </c:pt>
                <c:pt idx="2">
                  <c:v>61-90 Days</c:v>
                </c:pt>
                <c:pt idx="3">
                  <c:v>91-120 Days</c:v>
                </c:pt>
              </c:strCache>
            </c:strRef>
          </c:cat>
          <c:val>
            <c:numRef>
              <c:f>Sheet1!$H$40:$H$43</c:f>
              <c:numCache>
                <c:formatCode>0%</c:formatCode>
                <c:ptCount val="4"/>
                <c:pt idx="0">
                  <c:v>0.44444444444444442</c:v>
                </c:pt>
                <c:pt idx="1">
                  <c:v>0.34567901234567899</c:v>
                </c:pt>
                <c:pt idx="2">
                  <c:v>0.18518518518518517</c:v>
                </c:pt>
                <c:pt idx="3">
                  <c:v>2.4691358024691357E-2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A6-4A2B-B587-1627B95D1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10926287"/>
        <c:axId val="512338752"/>
      </c:barChart>
      <c:catAx>
        <c:axId val="51092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338752"/>
        <c:crosses val="autoZero"/>
        <c:auto val="1"/>
        <c:lblAlgn val="ctr"/>
        <c:lblOffset val="100"/>
        <c:noMultiLvlLbl val="0"/>
      </c:catAx>
      <c:valAx>
        <c:axId val="51233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2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HME Providers Experiencing Delayed Timeframes for Enteral Nutrition &amp; Supplies Order Fulfillment</a:t>
            </a:r>
          </a:p>
        </c:rich>
      </c:tx>
      <c:layout>
        <c:manualLayout>
          <c:xMode val="edge"/>
          <c:yMode val="edge"/>
          <c:x val="0.122510388482231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SUMMARY!$D$32</c:f>
              <c:strCache>
                <c:ptCount val="1"/>
                <c:pt idx="0">
                  <c:v>NUTRITION: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SUMMARY!$C$33:$C$37</c:f>
              <c:strCache>
                <c:ptCount val="5"/>
                <c:pt idx="0">
                  <c:v>Up to 30 days</c:v>
                </c:pt>
                <c:pt idx="1">
                  <c:v>31-60 days</c:v>
                </c:pt>
                <c:pt idx="2">
                  <c:v>61-90 days</c:v>
                </c:pt>
                <c:pt idx="3">
                  <c:v>91-120 days</c:v>
                </c:pt>
                <c:pt idx="4">
                  <c:v>121+ days</c:v>
                </c:pt>
              </c:strCache>
            </c:strRef>
          </c:cat>
          <c:val>
            <c:numRef>
              <c:f>SUMMARY!$D$33:$D$37</c:f>
              <c:numCache>
                <c:formatCode>0%</c:formatCode>
                <c:ptCount val="5"/>
                <c:pt idx="0">
                  <c:v>0.10784313725490197</c:v>
                </c:pt>
                <c:pt idx="1">
                  <c:v>0.31372549019607843</c:v>
                </c:pt>
                <c:pt idx="2">
                  <c:v>0.20588235294117646</c:v>
                </c:pt>
                <c:pt idx="3">
                  <c:v>0.14705882352941177</c:v>
                </c:pt>
                <c:pt idx="4">
                  <c:v>0.22549019607843138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87-42AA-97E7-865DB7ED95DD}"/>
            </c:ext>
          </c:extLst>
        </c:ser>
        <c:ser>
          <c:idx val="1"/>
          <c:order val="1"/>
          <c:tx>
            <c:strRef>
              <c:f>SUMMARY!$E$32</c:f>
              <c:strCache>
                <c:ptCount val="1"/>
                <c:pt idx="0">
                  <c:v>T/P/SUPPLIES: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SUMMARY!$C$33:$C$37</c:f>
              <c:strCache>
                <c:ptCount val="5"/>
                <c:pt idx="0">
                  <c:v>Up to 30 days</c:v>
                </c:pt>
                <c:pt idx="1">
                  <c:v>31-60 days</c:v>
                </c:pt>
                <c:pt idx="2">
                  <c:v>61-90 days</c:v>
                </c:pt>
                <c:pt idx="3">
                  <c:v>91-120 days</c:v>
                </c:pt>
                <c:pt idx="4">
                  <c:v>121+ days</c:v>
                </c:pt>
              </c:strCache>
            </c:strRef>
          </c:cat>
          <c:val>
            <c:numRef>
              <c:f>SUMMARY!$E$33:$E$37</c:f>
              <c:numCache>
                <c:formatCode>0%</c:formatCode>
                <c:ptCount val="5"/>
                <c:pt idx="0">
                  <c:v>0.24</c:v>
                </c:pt>
                <c:pt idx="1">
                  <c:v>0.32</c:v>
                </c:pt>
                <c:pt idx="2">
                  <c:v>0.22666666666666666</c:v>
                </c:pt>
                <c:pt idx="3">
                  <c:v>0.12</c:v>
                </c:pt>
                <c:pt idx="4">
                  <c:v>9.3333333333333338E-2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87-42AA-97E7-865DB7ED9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415503"/>
        <c:axId val="239415983"/>
      </c:barChart>
      <c:catAx>
        <c:axId val="23941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415983"/>
        <c:crosses val="autoZero"/>
        <c:auto val="1"/>
        <c:lblAlgn val="ctr"/>
        <c:lblOffset val="100"/>
        <c:noMultiLvlLbl val="0"/>
      </c:catAx>
      <c:valAx>
        <c:axId val="23941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41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Percent of HME Providers</a:t>
            </a:r>
            <a:r>
              <a:rPr lang="en-US" sz="3200" b="1" baseline="0" dirty="0"/>
              <a:t> Experiencing Delayed Timeframes for Ost/Uro Order Fulfillment</a:t>
            </a:r>
            <a:endParaRPr lang="en-US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SUMMARY!$A$161:$A$166</c:f>
              <c:strCache>
                <c:ptCount val="6"/>
                <c:pt idx="0">
                  <c:v>Up to 30 days</c:v>
                </c:pt>
                <c:pt idx="1">
                  <c:v>31-60 days</c:v>
                </c:pt>
                <c:pt idx="2">
                  <c:v>61-90 days</c:v>
                </c:pt>
                <c:pt idx="3">
                  <c:v>91-120 days</c:v>
                </c:pt>
                <c:pt idx="4">
                  <c:v>121+ days</c:v>
                </c:pt>
                <c:pt idx="5">
                  <c:v>Unknown Timeframe</c:v>
                </c:pt>
              </c:strCache>
            </c:strRef>
          </c:cat>
          <c:val>
            <c:numRef>
              <c:f>SUMMARY!$B$161:$B$166</c:f>
              <c:numCache>
                <c:formatCode>0%</c:formatCode>
                <c:ptCount val="6"/>
                <c:pt idx="0">
                  <c:v>0.38803088803088803</c:v>
                </c:pt>
                <c:pt idx="1">
                  <c:v>0.3335907335907336</c:v>
                </c:pt>
                <c:pt idx="2">
                  <c:v>0.17432432432432432</c:v>
                </c:pt>
                <c:pt idx="3">
                  <c:v>4.16988416988417E-2</c:v>
                </c:pt>
                <c:pt idx="4">
                  <c:v>2.7799227799227798E-2</c:v>
                </c:pt>
                <c:pt idx="5">
                  <c:v>3.4555984555984555E-2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6-4097-A6DE-3C72EBC06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56205615"/>
        <c:axId val="456200335"/>
      </c:barChart>
      <c:catAx>
        <c:axId val="45620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200335"/>
        <c:crosses val="autoZero"/>
        <c:auto val="1"/>
        <c:lblAlgn val="ctr"/>
        <c:lblOffset val="100"/>
        <c:noMultiLvlLbl val="0"/>
      </c:catAx>
      <c:valAx>
        <c:axId val="45620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205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Percent of HME Providers Who Provide Enteral Nutrition &amp; Supplies with Increased Labor Costs in Last 12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Sheet1!$D$8:$D$11</c:f>
              <c:strCache>
                <c:ptCount val="4"/>
                <c:pt idx="0">
                  <c:v>1-10%</c:v>
                </c:pt>
                <c:pt idx="1">
                  <c:v>11-20%</c:v>
                </c:pt>
                <c:pt idx="2">
                  <c:v>21-30%</c:v>
                </c:pt>
                <c:pt idx="3">
                  <c:v>31%+</c:v>
                </c:pt>
              </c:strCache>
            </c:strRef>
          </c:cat>
          <c:val>
            <c:numRef>
              <c:f>Sheet1!$E$8:$E$11</c:f>
              <c:numCache>
                <c:formatCode>0%</c:formatCode>
                <c:ptCount val="4"/>
                <c:pt idx="0">
                  <c:v>0.27397260273972601</c:v>
                </c:pt>
                <c:pt idx="1">
                  <c:v>0.53424657534246578</c:v>
                </c:pt>
                <c:pt idx="2">
                  <c:v>0.12328767123287671</c:v>
                </c:pt>
                <c:pt idx="3">
                  <c:v>6.8493150684931503E-2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0-4377-83DA-08F1DCD07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10925327"/>
        <c:axId val="271664671"/>
      </c:barChart>
      <c:catAx>
        <c:axId val="510925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664671"/>
        <c:crosses val="autoZero"/>
        <c:auto val="1"/>
        <c:lblAlgn val="ctr"/>
        <c:lblOffset val="100"/>
        <c:noMultiLvlLbl val="0"/>
      </c:catAx>
      <c:valAx>
        <c:axId val="271664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25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96814693398626"/>
          <c:y val="3.8352006984430542E-3"/>
          <c:w val="0.851645669291339"/>
          <c:h val="0.7798574815540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Market</c:v>
                </c:pt>
              </c:strCache>
            </c:strRef>
          </c:tx>
          <c:spPr>
            <a:solidFill>
              <a:srgbClr val="68D5F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2385732319152866E-2"/>
                  <c:y val="-3.06857510292261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C4-854C-86C1-4FF860A15632}"/>
                </c:ext>
              </c:extLst>
            </c:dLbl>
            <c:dLbl>
              <c:idx val="1"/>
              <c:layout>
                <c:manualLayout>
                  <c:x val="-4.3287556411049734E-2"/>
                  <c:y val="-2.81286051101239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C4-854C-86C1-4FF860A15632}"/>
                </c:ext>
              </c:extLst>
            </c:dLbl>
            <c:dLbl>
              <c:idx val="2"/>
              <c:layout>
                <c:manualLayout>
                  <c:x val="-3.5171139583977898E-2"/>
                  <c:y val="-3.06857510292260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C4-854C-86C1-4FF860A15632}"/>
                </c:ext>
              </c:extLst>
            </c:dLbl>
            <c:dLbl>
              <c:idx val="3"/>
              <c:layout>
                <c:manualLayout>
                  <c:x val="-4.3287556411049734E-2"/>
                  <c:y val="-3.19643239887771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C4-854C-86C1-4FF860A15632}"/>
                </c:ext>
              </c:extLst>
            </c:dLbl>
            <c:dLbl>
              <c:idx val="4"/>
              <c:layout>
                <c:manualLayout>
                  <c:x val="-4.689485277863719E-2"/>
                  <c:y val="-3.45214699078793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accen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28854436999386E-2"/>
                      <c:h val="7.33900878782323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8C4-854C-86C1-4FF860A15632}"/>
                </c:ext>
              </c:extLst>
            </c:dLbl>
            <c:dLbl>
              <c:idx val="5"/>
              <c:layout>
                <c:manualLayout>
                  <c:x val="-4.96003250543278E-2"/>
                  <c:y val="-3.4521469907879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C4-854C-86C1-4FF860A15632}"/>
                </c:ext>
              </c:extLst>
            </c:dLbl>
            <c:dLbl>
              <c:idx val="6"/>
              <c:layout>
                <c:manualLayout>
                  <c:x val="-5.1403973238121542E-2"/>
                  <c:y val="-3.5800042867430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C4-854C-86C1-4FF860A15632}"/>
                </c:ext>
              </c:extLst>
            </c:dLbl>
            <c:dLbl>
              <c:idx val="7"/>
              <c:layout>
                <c:manualLayout>
                  <c:x val="-6.2225862340884036E-2"/>
                  <c:y val="-3.58000428674304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C4-854C-86C1-4FF860A15632}"/>
                </c:ext>
              </c:extLst>
            </c:dLbl>
            <c:dLbl>
              <c:idx val="8"/>
              <c:layout>
                <c:manualLayout>
                  <c:x val="-8.4320552592357267E-2"/>
                  <c:y val="-2.8095858744787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accen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517279056115399E-2"/>
                      <c:h val="3.07277449470601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58C4-854C-86C1-4FF860A15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Change Healthcare</c:v>
                </c:pt>
                <c:pt idx="1">
                  <c:v>OnBase</c:v>
                </c:pt>
                <c:pt idx="2">
                  <c:v>SSI</c:v>
                </c:pt>
                <c:pt idx="3">
                  <c:v>Provider Advantage</c:v>
                </c:pt>
                <c:pt idx="4">
                  <c:v>Recondo Technology</c:v>
                </c:pt>
                <c:pt idx="5">
                  <c:v>Allscripts</c:v>
                </c:pt>
                <c:pt idx="6">
                  <c:v>Evicore</c:v>
                </c:pt>
                <c:pt idx="7">
                  <c:v>Availity</c:v>
                </c:pt>
                <c:pt idx="8">
                  <c:v>Experian / Passport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0.04</c:v>
                </c:pt>
                <c:pt idx="1">
                  <c:v>0.04</c:v>
                </c:pt>
                <c:pt idx="2">
                  <c:v>3.5000000000000003E-2</c:v>
                </c:pt>
                <c:pt idx="3">
                  <c:v>0.04</c:v>
                </c:pt>
                <c:pt idx="4">
                  <c:v>3.5700000000000003E-2</c:v>
                </c:pt>
                <c:pt idx="5">
                  <c:v>7.0000000000000007E-2</c:v>
                </c:pt>
                <c:pt idx="6">
                  <c:v>7.1400000000000005E-2</c:v>
                </c:pt>
                <c:pt idx="7">
                  <c:v>0.17860000000000001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8C4-854C-86C1-4FF860A15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8"/>
        <c:axId val="-1076669328"/>
        <c:axId val="-1076682256"/>
      </c:barChart>
      <c:catAx>
        <c:axId val="-1076669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-1076682256"/>
        <c:crosses val="autoZero"/>
        <c:auto val="1"/>
        <c:lblAlgn val="ctr"/>
        <c:lblOffset val="100"/>
        <c:noMultiLvlLbl val="0"/>
      </c:catAx>
      <c:valAx>
        <c:axId val="-1076682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666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Percent of HME Providers Who Provide O2, CPAP, and/or Hospital Beds with Increased Labor Costs in Last 12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Sheet1!$A$8:$A$11</c:f>
              <c:strCache>
                <c:ptCount val="4"/>
                <c:pt idx="0">
                  <c:v>1-10%</c:v>
                </c:pt>
                <c:pt idx="1">
                  <c:v>11-20%</c:v>
                </c:pt>
                <c:pt idx="2">
                  <c:v>21-30%</c:v>
                </c:pt>
                <c:pt idx="3">
                  <c:v>31%+</c:v>
                </c:pt>
              </c:strCache>
            </c:strRef>
          </c:cat>
          <c:val>
            <c:numRef>
              <c:f>Sheet1!$B$8:$B$11</c:f>
              <c:numCache>
                <c:formatCode>0%</c:formatCode>
                <c:ptCount val="4"/>
                <c:pt idx="0">
                  <c:v>0.24840764331210191</c:v>
                </c:pt>
                <c:pt idx="1">
                  <c:v>0.50318471337579618</c:v>
                </c:pt>
                <c:pt idx="2">
                  <c:v>0.21019108280254778</c:v>
                </c:pt>
                <c:pt idx="3">
                  <c:v>3.8216560509554139E-2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B3-4F23-935F-897D0A825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1815973760"/>
        <c:axId val="512337760"/>
      </c:barChart>
      <c:catAx>
        <c:axId val="181597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337760"/>
        <c:crosses val="autoZero"/>
        <c:auto val="1"/>
        <c:lblAlgn val="ctr"/>
        <c:lblOffset val="100"/>
        <c:noMultiLvlLbl val="0"/>
      </c:catAx>
      <c:valAx>
        <c:axId val="51233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97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rgbClr val="F25C4D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r>
              <a:rPr lang="en-US" sz="3200" b="0" i="0" dirty="0">
                <a:solidFill>
                  <a:srgbClr val="F25C4D"/>
                </a:solidFill>
                <a:latin typeface="Franklin Gothic Medium" panose="020B0603020102020204" pitchFamily="34" charset="0"/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rgbClr val="F25C4D"/>
              </a:solidFill>
              <a:latin typeface="Franklin Gothic Medium" panose="020B06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ln w="34925" cap="rnd">
              <a:solidFill>
                <a:srgbClr val="F25C4D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0766454555153183E-2"/>
                  <c:y val="4.18021900617212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5B-A44E-8E04-6991F232D6DB}"/>
                </c:ext>
              </c:extLst>
            </c:dLbl>
            <c:dLbl>
              <c:idx val="2"/>
              <c:layout>
                <c:manualLayout>
                  <c:x val="-5.9164520999263989E-2"/>
                  <c:y val="1.39340633539071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5B-A44E-8E04-6991F232D6DB}"/>
                </c:ext>
              </c:extLst>
            </c:dLbl>
            <c:dLbl>
              <c:idx val="3"/>
              <c:layout>
                <c:manualLayout>
                  <c:x val="-8.8130733225985164E-2"/>
                  <c:y val="-2.0901095030860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5B-A44E-8E04-6991F232D6DB}"/>
                </c:ext>
              </c:extLst>
            </c:dLbl>
            <c:dLbl>
              <c:idx val="4"/>
              <c:layout>
                <c:manualLayout>
                  <c:x val="-8.2792979130152031E-2"/>
                  <c:y val="-2.4384610869337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5B-A44E-8E04-6991F232D6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rgbClr val="F25C4D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Single/centralized solution to track</c:v>
                </c:pt>
                <c:pt idx="1">
                  <c:v>Automates submissions</c:v>
                </c:pt>
                <c:pt idx="2">
                  <c:v>Automates follow up</c:v>
                </c:pt>
                <c:pt idx="3">
                  <c:v>Checks medical necessity</c:v>
                </c:pt>
                <c:pt idx="4">
                  <c:v>Shares PA decisions with all stakeholders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0.36</c:v>
                </c:pt>
                <c:pt idx="1">
                  <c:v>0.27</c:v>
                </c:pt>
                <c:pt idx="2">
                  <c:v>0.06</c:v>
                </c:pt>
                <c:pt idx="3">
                  <c:v>0.13</c:v>
                </c:pt>
                <c:pt idx="4">
                  <c:v>0.17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E5B-A44E-8E04-6991F232D6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&gt; 750 beds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6237910284682321E-2"/>
                  <c:y val="2.47329624531849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5B-A44E-8E04-6991F232D6DB}"/>
                </c:ext>
              </c:extLst>
            </c:dLbl>
            <c:dLbl>
              <c:idx val="3"/>
              <c:layout>
                <c:manualLayout>
                  <c:x val="-1.7376631158460058E-2"/>
                  <c:y val="-2.92615330432048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5B-A44E-8E04-6991F232D6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2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Single/centralized solution to track</c:v>
                </c:pt>
                <c:pt idx="1">
                  <c:v>Automates submissions</c:v>
                </c:pt>
                <c:pt idx="2">
                  <c:v>Automates follow up</c:v>
                </c:pt>
                <c:pt idx="3">
                  <c:v>Checks medical necessity</c:v>
                </c:pt>
                <c:pt idx="4">
                  <c:v>Shares PA decisions with all stakeholders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0.32</c:v>
                </c:pt>
                <c:pt idx="1">
                  <c:v>0.33</c:v>
                </c:pt>
                <c:pt idx="2">
                  <c:v>0.04</c:v>
                </c:pt>
                <c:pt idx="3">
                  <c:v>0.15</c:v>
                </c:pt>
                <c:pt idx="4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E5B-A44E-8E04-6991F232D6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&lt; 750 beds</c:v>
                </c:pt>
              </c:strCache>
            </c:strRef>
          </c:tx>
          <c:spPr>
            <a:ln w="34925" cap="rnd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0506898907070335E-2"/>
                  <c:y val="5.19043859933039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5B-A44E-8E04-6991F232D6DB}"/>
                </c:ext>
              </c:extLst>
            </c:dLbl>
            <c:dLbl>
              <c:idx val="3"/>
              <c:layout>
                <c:manualLayout>
                  <c:x val="-2.2714385254293326E-2"/>
                  <c:y val="3.7970322639396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5B-A44E-8E04-6991F232D6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Single/centralized solution to track</c:v>
                </c:pt>
                <c:pt idx="1">
                  <c:v>Automates submissions</c:v>
                </c:pt>
                <c:pt idx="2">
                  <c:v>Automates follow up</c:v>
                </c:pt>
                <c:pt idx="3">
                  <c:v>Checks medical necessity</c:v>
                </c:pt>
                <c:pt idx="4">
                  <c:v>Shares PA decisions with all stakeholders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0.42</c:v>
                </c:pt>
                <c:pt idx="1">
                  <c:v>0.18</c:v>
                </c:pt>
                <c:pt idx="2">
                  <c:v>0.08</c:v>
                </c:pt>
                <c:pt idx="3">
                  <c:v>0.1</c:v>
                </c:pt>
                <c:pt idx="4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E5B-A44E-8E04-6991F232D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5070360"/>
        <c:axId val="755074952"/>
      </c:lineChart>
      <c:catAx>
        <c:axId val="755070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755074952"/>
        <c:crosses val="autoZero"/>
        <c:auto val="1"/>
        <c:lblAlgn val="ctr"/>
        <c:lblOffset val="100"/>
        <c:noMultiLvlLbl val="0"/>
      </c:catAx>
      <c:valAx>
        <c:axId val="755074952"/>
        <c:scaling>
          <c:orientation val="minMax"/>
        </c:scaling>
        <c:delete val="0"/>
        <c:axPos val="l"/>
        <c:majorGridlines>
          <c:spPr>
            <a:ln w="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755070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2417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8586214416318602E-2"/>
                  <c:y val="-8.262342654594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B7-7C41-B157-C0CC5C778FC8}"/>
                </c:ext>
              </c:extLst>
            </c:dLbl>
            <c:dLbl>
              <c:idx val="1"/>
              <c:layout>
                <c:manualLayout>
                  <c:x val="-6.7462913570306274E-2"/>
                  <c:y val="-8.93226232929137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accen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494271383758578E-2"/>
                      <c:h val="0.169266371140071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9B7-7C41-B157-C0CC5C778FC8}"/>
                </c:ext>
              </c:extLst>
            </c:dLbl>
            <c:dLbl>
              <c:idx val="2"/>
              <c:layout>
                <c:manualLayout>
                  <c:x val="-8.432864196288295E-2"/>
                  <c:y val="-0.104954082369173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B7-7C41-B157-C0CC5C778FC8}"/>
                </c:ext>
              </c:extLst>
            </c:dLbl>
            <c:dLbl>
              <c:idx val="3"/>
              <c:layout>
                <c:manualLayout>
                  <c:x val="-3.6450829521862065E-2"/>
                  <c:y val="-0.10048802730282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B7-7C41-B157-C0CC5C778F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Workflow management</c:v>
                </c:pt>
                <c:pt idx="1">
                  <c:v>Track status for all pending authorization requests</c:v>
                </c:pt>
                <c:pt idx="2">
                  <c:v>notifications around when a prior auth or re auth is required</c:v>
                </c:pt>
                <c:pt idx="3">
                  <c:v>Automize multiple payer prior auth submissions from a single location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0.43</c:v>
                </c:pt>
                <c:pt idx="1">
                  <c:v>0.28999999999999998</c:v>
                </c:pt>
                <c:pt idx="2">
                  <c:v>0.25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B7-7C41-B157-C0CC5C778F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Light" charset="0"/>
                    <a:ea typeface="Lato Light" charset="0"/>
                    <a:cs typeface="Lato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Workflow management</c:v>
                </c:pt>
                <c:pt idx="1">
                  <c:v>Track status for all pending authorization requests</c:v>
                </c:pt>
                <c:pt idx="2">
                  <c:v>notifications around when a prior auth or re auth is required</c:v>
                </c:pt>
                <c:pt idx="3">
                  <c:v>Automize multiple payer prior auth submissions from a single location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E9B7-7C41-B157-C0CC5C778F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Workflow management</c:v>
                </c:pt>
                <c:pt idx="1">
                  <c:v>Track status for all pending authorization requests</c:v>
                </c:pt>
                <c:pt idx="2">
                  <c:v>notifications around when a prior auth or re auth is required</c:v>
                </c:pt>
                <c:pt idx="3">
                  <c:v>Automize multiple payer prior auth submissions from a single location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E9B7-7C41-B157-C0CC5C778F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0"/>
        <c:overlap val="-25"/>
        <c:axId val="1612628832"/>
        <c:axId val="1612631904"/>
      </c:barChart>
      <c:catAx>
        <c:axId val="161262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2631904"/>
        <c:crosses val="autoZero"/>
        <c:auto val="1"/>
        <c:lblAlgn val="ctr"/>
        <c:lblOffset val="100"/>
        <c:noMultiLvlLbl val="0"/>
      </c:catAx>
      <c:valAx>
        <c:axId val="16126319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1262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Percent</a:t>
            </a:r>
            <a:r>
              <a:rPr lang="en-US" sz="3200" b="1" baseline="0" dirty="0"/>
              <a:t> of Suppliers with Increased Costs of Woundcare Products</a:t>
            </a:r>
            <a:r>
              <a:rPr lang="en-US" sz="3200" b="1" dirty="0"/>
              <a:t> Over</a:t>
            </a:r>
            <a:r>
              <a:rPr lang="en-US" sz="3200" b="1" baseline="0" dirty="0"/>
              <a:t> the Last 12 Months</a:t>
            </a:r>
            <a:endParaRPr lang="en-US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SUMMARY!$B$127</c:f>
              <c:strCache>
                <c:ptCount val="1"/>
                <c:pt idx="0">
                  <c:v>Product Cost Increase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SUMMARY!$A$128:$A$131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SUMMARY!$B$128:$B$131</c:f>
              <c:numCache>
                <c:formatCode>0%</c:formatCode>
                <c:ptCount val="4"/>
                <c:pt idx="0">
                  <c:v>0.36923076923076925</c:v>
                </c:pt>
                <c:pt idx="1">
                  <c:v>0.44615384615384618</c:v>
                </c:pt>
                <c:pt idx="2">
                  <c:v>0.13846153846153847</c:v>
                </c:pt>
                <c:pt idx="3">
                  <c:v>3.0769230769230771E-2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B-4FB5-B6B9-842F73C76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95804591"/>
        <c:axId val="295803631"/>
      </c:barChart>
      <c:catAx>
        <c:axId val="295804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803631"/>
        <c:crosses val="autoZero"/>
        <c:auto val="1"/>
        <c:lblAlgn val="ctr"/>
        <c:lblOffset val="100"/>
        <c:noMultiLvlLbl val="0"/>
      </c:catAx>
      <c:valAx>
        <c:axId val="295803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804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Percent of HME Providers Experiencing Delayed</a:t>
            </a:r>
            <a:r>
              <a:rPr lang="en-US" sz="3200" b="1" baseline="0" dirty="0"/>
              <a:t> Timeframes for Woundcare Order Fulfillment in the Last 12 Months</a:t>
            </a:r>
            <a:endParaRPr lang="en-US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SUMMARY!$B$145</c:f>
              <c:strCache>
                <c:ptCount val="1"/>
                <c:pt idx="0">
                  <c:v>WOUNDCARE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SUMMARY!$A$146:$A$151</c:f>
              <c:strCache>
                <c:ptCount val="6"/>
                <c:pt idx="0">
                  <c:v>Up to 30 days</c:v>
                </c:pt>
                <c:pt idx="1">
                  <c:v>31-60 days</c:v>
                </c:pt>
                <c:pt idx="2">
                  <c:v>61-90 days</c:v>
                </c:pt>
                <c:pt idx="3">
                  <c:v>91-120 days</c:v>
                </c:pt>
                <c:pt idx="4">
                  <c:v>121+ days</c:v>
                </c:pt>
                <c:pt idx="5">
                  <c:v>Unknown Timeframe</c:v>
                </c:pt>
              </c:strCache>
            </c:strRef>
          </c:cat>
          <c:val>
            <c:numRef>
              <c:f>SUMMARY!$B$146:$B$151</c:f>
              <c:numCache>
                <c:formatCode>0%</c:formatCode>
                <c:ptCount val="6"/>
                <c:pt idx="0">
                  <c:v>0.48275862068965519</c:v>
                </c:pt>
                <c:pt idx="1">
                  <c:v>0.36206896551724138</c:v>
                </c:pt>
                <c:pt idx="2">
                  <c:v>3.4482758620689655E-2</c:v>
                </c:pt>
                <c:pt idx="3">
                  <c:v>5.1724137931034482E-2</c:v>
                </c:pt>
                <c:pt idx="4">
                  <c:v>1.7241379310344827E-2</c:v>
                </c:pt>
                <c:pt idx="5">
                  <c:v>5.1724137931034482E-2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D-4683-BE2D-9679C1AFB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37670799"/>
        <c:axId val="537665999"/>
      </c:barChart>
      <c:catAx>
        <c:axId val="537670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665999"/>
        <c:crosses val="autoZero"/>
        <c:auto val="1"/>
        <c:lblAlgn val="ctr"/>
        <c:lblOffset val="100"/>
        <c:noMultiLvlLbl val="0"/>
      </c:catAx>
      <c:valAx>
        <c:axId val="537665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670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Percent of HME Providers</a:t>
            </a:r>
            <a:r>
              <a:rPr lang="en-US" sz="3200" b="1" baseline="0" dirty="0"/>
              <a:t> with Increased Shipping Costs for Disposable Supplies in the Last 12 Months</a:t>
            </a:r>
            <a:endParaRPr lang="en-US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SUMMARY!$B$181</c:f>
              <c:strCache>
                <c:ptCount val="1"/>
                <c:pt idx="0">
                  <c:v>Shipping Costs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SUMMARY!$A$182:$A$185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SUMMARY!$B$182:$B$185</c:f>
              <c:numCache>
                <c:formatCode>0%</c:formatCode>
                <c:ptCount val="4"/>
                <c:pt idx="0">
                  <c:v>0.44155844155844154</c:v>
                </c:pt>
                <c:pt idx="1">
                  <c:v>0.42857142857142855</c:v>
                </c:pt>
                <c:pt idx="2">
                  <c:v>0.11688311688311688</c:v>
                </c:pt>
                <c:pt idx="3">
                  <c:v>1.2987012987012988E-2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2F-45F1-8DAD-9139D3213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56207535"/>
        <c:axId val="456206095"/>
      </c:barChart>
      <c:catAx>
        <c:axId val="456207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206095"/>
        <c:crosses val="autoZero"/>
        <c:auto val="1"/>
        <c:lblAlgn val="ctr"/>
        <c:lblOffset val="100"/>
        <c:noMultiLvlLbl val="0"/>
      </c:catAx>
      <c:valAx>
        <c:axId val="45620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207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Percent of HME Providers Who Provide Ostomy, Urologicals, and/or Woundcare with Increased Labor Costs in Last 12 Months</a:t>
            </a:r>
          </a:p>
        </c:rich>
      </c:tx>
      <c:layout>
        <c:manualLayout>
          <c:xMode val="edge"/>
          <c:yMode val="edge"/>
          <c:x val="8.532633420822397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312554680664915E-2"/>
          <c:y val="0.23823307260110616"/>
          <c:w val="0.8822430008748906"/>
          <c:h val="0.58849415562508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SUMMARY!$B$199</c:f>
              <c:strCache>
                <c:ptCount val="1"/>
                <c:pt idx="0">
                  <c:v>Labor Costs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SUMMARY!$A$200:$A$203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SUMMARY!$B$200:$B$203</c:f>
              <c:numCache>
                <c:formatCode>0%</c:formatCode>
                <c:ptCount val="4"/>
                <c:pt idx="0">
                  <c:v>0.37931034482758619</c:v>
                </c:pt>
                <c:pt idx="1">
                  <c:v>0.31034482758620691</c:v>
                </c:pt>
                <c:pt idx="2">
                  <c:v>0.22413793103448276</c:v>
                </c:pt>
                <c:pt idx="3">
                  <c:v>8.6206896551724144E-2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CA-42D3-BB4E-6805431AF5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9699183"/>
        <c:axId val="609696303"/>
      </c:barChart>
      <c:catAx>
        <c:axId val="60969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696303"/>
        <c:crosses val="autoZero"/>
        <c:auto val="1"/>
        <c:lblAlgn val="ctr"/>
        <c:lblOffset val="100"/>
        <c:noMultiLvlLbl val="0"/>
      </c:catAx>
      <c:valAx>
        <c:axId val="609696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69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Percent of Suppliers with Increased Costs of Oxgyen Therapy  Equipment Over the Last 12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Sheet1!$A$50:$A$53</c:f>
              <c:strCache>
                <c:ptCount val="4"/>
                <c:pt idx="0">
                  <c:v>1-10% Increase</c:v>
                </c:pt>
                <c:pt idx="1">
                  <c:v>11-20% Increase</c:v>
                </c:pt>
                <c:pt idx="2">
                  <c:v>21-30% Increase</c:v>
                </c:pt>
                <c:pt idx="3">
                  <c:v>31%+ Increase</c:v>
                </c:pt>
              </c:strCache>
            </c:strRef>
          </c:cat>
          <c:val>
            <c:numRef>
              <c:f>Sheet1!$B$50:$B$53</c:f>
              <c:numCache>
                <c:formatCode>0%</c:formatCode>
                <c:ptCount val="4"/>
                <c:pt idx="0">
                  <c:v>0.29655172413793102</c:v>
                </c:pt>
                <c:pt idx="1">
                  <c:v>0.53103448275862064</c:v>
                </c:pt>
                <c:pt idx="2">
                  <c:v>0.1103448275862069</c:v>
                </c:pt>
                <c:pt idx="3">
                  <c:v>6.2068965517241378E-2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4-4C30-87A0-9BE2FE24C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0928687"/>
        <c:axId val="1177463536"/>
      </c:barChart>
      <c:catAx>
        <c:axId val="51092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7463536"/>
        <c:crosses val="autoZero"/>
        <c:auto val="1"/>
        <c:lblAlgn val="ctr"/>
        <c:lblOffset val="100"/>
        <c:noMultiLvlLbl val="0"/>
      </c:catAx>
      <c:valAx>
        <c:axId val="117746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28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A11_20DD0F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252A0D8-7C33-4BE0-8960-BFBE453D13EF}" authorId="{96BED2BC-1C85-90F6-E478-85D9319FCBDA}" status="resolved" created="2023-08-16T18:28:51.44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51358407" sldId="2577"/>
      <ac:spMk id="7" creationId="{80208686-B6F9-4865-B070-C5A986BFD7C6}"/>
      <ac:txMk cp="689">
        <ac:context len="691" hash="2879421542"/>
      </ac:txMk>
    </ac:txMkLst>
    <p188:pos x="4445409" y="8095566"/>
    <p188:txBody>
      <a:bodyPr/>
      <a:lstStyle/>
      <a:p>
        <a:r>
          <a:rPr lang="en-US"/>
          <a:t>Need to build this out per WG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644B83-1B4F-C64B-B299-B8520764B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3E4EDC-E8C6-D64D-AA9D-7DCEACBB7E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9C699-19F8-A545-8DB5-E3E20893A4CF}" type="datetimeFigureOut">
              <a:rPr lang="en-US" smtClean="0"/>
              <a:t>5/1/24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BAA04-7172-F34A-A7C0-74704930E4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0C40F-4FFF-A947-AE3E-450E2212EF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C8D50-6F1F-E04C-A182-AD4778053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62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ranklin Gothic Book" panose="020B050302010202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5/1/24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ranklin Gothic Book" panose="020B050302010202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82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89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0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21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16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05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98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72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22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2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37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95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26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78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93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181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29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72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81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21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97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97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4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52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44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1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72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71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59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8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3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tro and category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B235302F-A958-F949-8FE6-D7B84370F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1791" r="9715" b="618"/>
          <a:stretch/>
        </p:blipFill>
        <p:spPr>
          <a:xfrm>
            <a:off x="13865728" y="1"/>
            <a:ext cx="7910568" cy="9725890"/>
          </a:xfrm>
          <a:custGeom>
            <a:avLst/>
            <a:gdLst>
              <a:gd name="connsiteX0" fmla="*/ 0 w 4256501"/>
              <a:gd name="connsiteY0" fmla="*/ 0 h 5802923"/>
              <a:gd name="connsiteX1" fmla="*/ 4256501 w 4256501"/>
              <a:gd name="connsiteY1" fmla="*/ 0 h 5802923"/>
              <a:gd name="connsiteX2" fmla="*/ 4256501 w 4256501"/>
              <a:gd name="connsiteY2" fmla="*/ 5802923 h 5802923"/>
              <a:gd name="connsiteX3" fmla="*/ 0 w 4256501"/>
              <a:gd name="connsiteY3" fmla="*/ 5802923 h 580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6501" h="5802923">
                <a:moveTo>
                  <a:pt x="0" y="0"/>
                </a:moveTo>
                <a:lnTo>
                  <a:pt x="4256501" y="0"/>
                </a:lnTo>
                <a:lnTo>
                  <a:pt x="4256501" y="5802923"/>
                </a:lnTo>
                <a:lnTo>
                  <a:pt x="0" y="5802923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4D608B-54E0-724E-B795-2E6544AFA860}"/>
              </a:ext>
            </a:extLst>
          </p:cNvPr>
          <p:cNvSpPr/>
          <p:nvPr userDrawn="1"/>
        </p:nvSpPr>
        <p:spPr>
          <a:xfrm>
            <a:off x="13865728" y="9725891"/>
            <a:ext cx="7910568" cy="2012104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19">
            <a:extLst>
              <a:ext uri="{FF2B5EF4-FFF2-40B4-BE49-F238E27FC236}">
                <a16:creationId xmlns:a16="http://schemas.microsoft.com/office/drawing/2014/main" id="{B1B105FF-93CA-9E40-8842-4525CCA29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8781" y="822426"/>
            <a:ext cx="13652335" cy="1610206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6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Main Page Title Goes Here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16882E-F664-4B45-9516-34A46DE610AE}"/>
              </a:ext>
            </a:extLst>
          </p:cNvPr>
          <p:cNvSpPr/>
          <p:nvPr userDrawn="1"/>
        </p:nvSpPr>
        <p:spPr>
          <a:xfrm>
            <a:off x="13865728" y="0"/>
            <a:ext cx="7910568" cy="9725891"/>
          </a:xfrm>
          <a:prstGeom prst="rect">
            <a:avLst/>
          </a:prstGeom>
          <a:solidFill>
            <a:srgbClr val="22417B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 Placeholder 19">
            <a:extLst>
              <a:ext uri="{FF2B5EF4-FFF2-40B4-BE49-F238E27FC236}">
                <a16:creationId xmlns:a16="http://schemas.microsoft.com/office/drawing/2014/main" id="{8B66BC51-106C-AC4B-97E4-02E8E8C37A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438780" y="2804160"/>
            <a:ext cx="10332339" cy="9965909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Tx/>
              <a:buNone/>
              <a:tabLst/>
              <a:defRPr sz="36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33DC013-5C8D-824E-8FF2-2200F94FCE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2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e Graph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7F61478-DA3E-A445-8C9F-3BDB55E2C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9444" y="1569608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D6AAF3B-B729-8149-85C3-5429FB4AD7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5"/>
            <a:ext cx="10660524" cy="270381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581D7DC-58B7-8747-907E-DB99536F5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7F61478-DA3E-A445-8C9F-3BDB55E2C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9444" y="1569608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D6AAF3B-B729-8149-85C3-5429FB4AD7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4"/>
            <a:ext cx="7129047" cy="4923886"/>
          </a:xfrm>
          <a:prstGeom prst="rect">
            <a:avLst/>
          </a:prstGeom>
        </p:spPr>
        <p:txBody>
          <a:bodyPr/>
          <a:lstStyle>
            <a:lvl1pPr>
              <a:lnSpc>
                <a:spcPts val="10000"/>
              </a:lnSpc>
              <a:defRPr sz="8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120E01-05C8-4A41-81B8-029608B0A9F2}"/>
              </a:ext>
            </a:extLst>
          </p:cNvPr>
          <p:cNvGrpSpPr/>
          <p:nvPr userDrawn="1"/>
        </p:nvGrpSpPr>
        <p:grpSpPr>
          <a:xfrm>
            <a:off x="8987246" y="2599775"/>
            <a:ext cx="14548479" cy="9470305"/>
            <a:chOff x="12798425" y="3579760"/>
            <a:chExt cx="10363149" cy="67458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7F3321E-E9DD-6C48-822C-78D4068CCA7F}"/>
                </a:ext>
              </a:extLst>
            </p:cNvPr>
            <p:cNvGrpSpPr/>
            <p:nvPr/>
          </p:nvGrpSpPr>
          <p:grpSpPr>
            <a:xfrm>
              <a:off x="12798425" y="3579760"/>
              <a:ext cx="10318634" cy="6745872"/>
              <a:chOff x="5157992" y="1665629"/>
              <a:chExt cx="2936367" cy="1919171"/>
            </a:xfrm>
            <a:solidFill>
              <a:schemeClr val="bg1">
                <a:lumMod val="85000"/>
              </a:schemeClr>
            </a:solidFill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965BA85C-B9F4-534D-B156-5B871C9E6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188" y="1665629"/>
                <a:ext cx="365958" cy="271518"/>
              </a:xfrm>
              <a:custGeom>
                <a:avLst/>
                <a:gdLst>
                  <a:gd name="T0" fmla="*/ 228 w 257"/>
                  <a:gd name="T1" fmla="*/ 167 h 190"/>
                  <a:gd name="T2" fmla="*/ 227 w 257"/>
                  <a:gd name="T3" fmla="*/ 190 h 190"/>
                  <a:gd name="T4" fmla="*/ 150 w 257"/>
                  <a:gd name="T5" fmla="*/ 172 h 190"/>
                  <a:gd name="T6" fmla="*/ 141 w 257"/>
                  <a:gd name="T7" fmla="*/ 172 h 190"/>
                  <a:gd name="T8" fmla="*/ 108 w 257"/>
                  <a:gd name="T9" fmla="*/ 174 h 190"/>
                  <a:gd name="T10" fmla="*/ 102 w 257"/>
                  <a:gd name="T11" fmla="*/ 173 h 190"/>
                  <a:gd name="T12" fmla="*/ 97 w 257"/>
                  <a:gd name="T13" fmla="*/ 174 h 190"/>
                  <a:gd name="T14" fmla="*/ 94 w 257"/>
                  <a:gd name="T15" fmla="*/ 172 h 190"/>
                  <a:gd name="T16" fmla="*/ 86 w 257"/>
                  <a:gd name="T17" fmla="*/ 171 h 190"/>
                  <a:gd name="T18" fmla="*/ 85 w 257"/>
                  <a:gd name="T19" fmla="*/ 168 h 190"/>
                  <a:gd name="T20" fmla="*/ 73 w 257"/>
                  <a:gd name="T21" fmla="*/ 165 h 190"/>
                  <a:gd name="T22" fmla="*/ 66 w 257"/>
                  <a:gd name="T23" fmla="*/ 162 h 190"/>
                  <a:gd name="T24" fmla="*/ 51 w 257"/>
                  <a:gd name="T25" fmla="*/ 165 h 190"/>
                  <a:gd name="T26" fmla="*/ 33 w 257"/>
                  <a:gd name="T27" fmla="*/ 156 h 190"/>
                  <a:gd name="T28" fmla="*/ 29 w 257"/>
                  <a:gd name="T29" fmla="*/ 128 h 190"/>
                  <a:gd name="T30" fmla="*/ 20 w 257"/>
                  <a:gd name="T31" fmla="*/ 126 h 190"/>
                  <a:gd name="T32" fmla="*/ 10 w 257"/>
                  <a:gd name="T33" fmla="*/ 120 h 190"/>
                  <a:gd name="T34" fmla="*/ 0 w 257"/>
                  <a:gd name="T35" fmla="*/ 116 h 190"/>
                  <a:gd name="T36" fmla="*/ 3 w 257"/>
                  <a:gd name="T37" fmla="*/ 103 h 190"/>
                  <a:gd name="T38" fmla="*/ 5 w 257"/>
                  <a:gd name="T39" fmla="*/ 105 h 190"/>
                  <a:gd name="T40" fmla="*/ 7 w 257"/>
                  <a:gd name="T41" fmla="*/ 105 h 190"/>
                  <a:gd name="T42" fmla="*/ 11 w 257"/>
                  <a:gd name="T43" fmla="*/ 99 h 190"/>
                  <a:gd name="T44" fmla="*/ 9 w 257"/>
                  <a:gd name="T45" fmla="*/ 96 h 190"/>
                  <a:gd name="T46" fmla="*/ 7 w 257"/>
                  <a:gd name="T47" fmla="*/ 88 h 190"/>
                  <a:gd name="T48" fmla="*/ 16 w 257"/>
                  <a:gd name="T49" fmla="*/ 85 h 190"/>
                  <a:gd name="T50" fmla="*/ 8 w 257"/>
                  <a:gd name="T51" fmla="*/ 78 h 190"/>
                  <a:gd name="T52" fmla="*/ 6 w 257"/>
                  <a:gd name="T53" fmla="*/ 60 h 190"/>
                  <a:gd name="T54" fmla="*/ 8 w 257"/>
                  <a:gd name="T55" fmla="*/ 41 h 190"/>
                  <a:gd name="T56" fmla="*/ 3 w 257"/>
                  <a:gd name="T57" fmla="*/ 23 h 190"/>
                  <a:gd name="T58" fmla="*/ 10 w 257"/>
                  <a:gd name="T59" fmla="*/ 10 h 190"/>
                  <a:gd name="T60" fmla="*/ 33 w 257"/>
                  <a:gd name="T61" fmla="*/ 30 h 190"/>
                  <a:gd name="T62" fmla="*/ 49 w 257"/>
                  <a:gd name="T63" fmla="*/ 36 h 190"/>
                  <a:gd name="T64" fmla="*/ 55 w 257"/>
                  <a:gd name="T65" fmla="*/ 36 h 190"/>
                  <a:gd name="T66" fmla="*/ 65 w 257"/>
                  <a:gd name="T67" fmla="*/ 42 h 190"/>
                  <a:gd name="T68" fmla="*/ 63 w 257"/>
                  <a:gd name="T69" fmla="*/ 56 h 190"/>
                  <a:gd name="T70" fmla="*/ 48 w 257"/>
                  <a:gd name="T71" fmla="*/ 69 h 190"/>
                  <a:gd name="T72" fmla="*/ 48 w 257"/>
                  <a:gd name="T73" fmla="*/ 74 h 190"/>
                  <a:gd name="T74" fmla="*/ 55 w 257"/>
                  <a:gd name="T75" fmla="*/ 66 h 190"/>
                  <a:gd name="T76" fmla="*/ 70 w 257"/>
                  <a:gd name="T77" fmla="*/ 57 h 190"/>
                  <a:gd name="T78" fmla="*/ 66 w 257"/>
                  <a:gd name="T79" fmla="*/ 64 h 190"/>
                  <a:gd name="T80" fmla="*/ 52 w 257"/>
                  <a:gd name="T81" fmla="*/ 80 h 190"/>
                  <a:gd name="T82" fmla="*/ 46 w 257"/>
                  <a:gd name="T83" fmla="*/ 91 h 190"/>
                  <a:gd name="T84" fmla="*/ 55 w 257"/>
                  <a:gd name="T85" fmla="*/ 87 h 190"/>
                  <a:gd name="T86" fmla="*/ 65 w 257"/>
                  <a:gd name="T87" fmla="*/ 82 h 190"/>
                  <a:gd name="T88" fmla="*/ 71 w 257"/>
                  <a:gd name="T89" fmla="*/ 68 h 190"/>
                  <a:gd name="T90" fmla="*/ 80 w 257"/>
                  <a:gd name="T91" fmla="*/ 54 h 190"/>
                  <a:gd name="T92" fmla="*/ 78 w 257"/>
                  <a:gd name="T93" fmla="*/ 42 h 190"/>
                  <a:gd name="T94" fmla="*/ 75 w 257"/>
                  <a:gd name="T95" fmla="*/ 35 h 190"/>
                  <a:gd name="T96" fmla="*/ 74 w 257"/>
                  <a:gd name="T97" fmla="*/ 46 h 190"/>
                  <a:gd name="T98" fmla="*/ 76 w 257"/>
                  <a:gd name="T99" fmla="*/ 54 h 190"/>
                  <a:gd name="T100" fmla="*/ 72 w 257"/>
                  <a:gd name="T101" fmla="*/ 51 h 190"/>
                  <a:gd name="T102" fmla="*/ 68 w 257"/>
                  <a:gd name="T103" fmla="*/ 41 h 190"/>
                  <a:gd name="T104" fmla="*/ 73 w 257"/>
                  <a:gd name="T105" fmla="*/ 32 h 190"/>
                  <a:gd name="T106" fmla="*/ 74 w 257"/>
                  <a:gd name="T107" fmla="*/ 24 h 190"/>
                  <a:gd name="T108" fmla="*/ 80 w 257"/>
                  <a:gd name="T109" fmla="*/ 30 h 190"/>
                  <a:gd name="T110" fmla="*/ 79 w 257"/>
                  <a:gd name="T111" fmla="*/ 15 h 190"/>
                  <a:gd name="T112" fmla="*/ 77 w 257"/>
                  <a:gd name="T113" fmla="*/ 11 h 190"/>
                  <a:gd name="T114" fmla="*/ 145 w 257"/>
                  <a:gd name="T115" fmla="*/ 19 h 190"/>
                  <a:gd name="T116" fmla="*/ 246 w 257"/>
                  <a:gd name="T117" fmla="*/ 4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7" h="190">
                    <a:moveTo>
                      <a:pt x="257" y="47"/>
                    </a:moveTo>
                    <a:cubicBezTo>
                      <a:pt x="257" y="47"/>
                      <a:pt x="233" y="161"/>
                      <a:pt x="228" y="167"/>
                    </a:cubicBezTo>
                    <a:cubicBezTo>
                      <a:pt x="224" y="174"/>
                      <a:pt x="229" y="172"/>
                      <a:pt x="229" y="179"/>
                    </a:cubicBezTo>
                    <a:cubicBezTo>
                      <a:pt x="229" y="185"/>
                      <a:pt x="227" y="190"/>
                      <a:pt x="227" y="190"/>
                    </a:cubicBezTo>
                    <a:cubicBezTo>
                      <a:pt x="161" y="173"/>
                      <a:pt x="161" y="173"/>
                      <a:pt x="161" y="173"/>
                    </a:cubicBezTo>
                    <a:cubicBezTo>
                      <a:pt x="150" y="172"/>
                      <a:pt x="150" y="172"/>
                      <a:pt x="150" y="172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1" y="172"/>
                      <a:pt x="141" y="172"/>
                      <a:pt x="141" y="172"/>
                    </a:cubicBezTo>
                    <a:cubicBezTo>
                      <a:pt x="137" y="173"/>
                      <a:pt x="137" y="173"/>
                      <a:pt x="137" y="173"/>
                    </a:cubicBezTo>
                    <a:cubicBezTo>
                      <a:pt x="108" y="174"/>
                      <a:pt x="108" y="174"/>
                      <a:pt x="108" y="174"/>
                    </a:cubicBezTo>
                    <a:cubicBezTo>
                      <a:pt x="105" y="172"/>
                      <a:pt x="105" y="172"/>
                      <a:pt x="105" y="172"/>
                    </a:cubicBezTo>
                    <a:cubicBezTo>
                      <a:pt x="102" y="173"/>
                      <a:pt x="102" y="173"/>
                      <a:pt x="102" y="173"/>
                    </a:cubicBezTo>
                    <a:cubicBezTo>
                      <a:pt x="99" y="174"/>
                      <a:pt x="99" y="174"/>
                      <a:pt x="99" y="174"/>
                    </a:cubicBezTo>
                    <a:cubicBezTo>
                      <a:pt x="97" y="174"/>
                      <a:pt x="97" y="174"/>
                      <a:pt x="97" y="174"/>
                    </a:cubicBezTo>
                    <a:cubicBezTo>
                      <a:pt x="94" y="173"/>
                      <a:pt x="94" y="173"/>
                      <a:pt x="94" y="173"/>
                    </a:cubicBezTo>
                    <a:cubicBezTo>
                      <a:pt x="94" y="172"/>
                      <a:pt x="94" y="172"/>
                      <a:pt x="94" y="172"/>
                    </a:cubicBezTo>
                    <a:cubicBezTo>
                      <a:pt x="89" y="172"/>
                      <a:pt x="89" y="172"/>
                      <a:pt x="89" y="172"/>
                    </a:cubicBezTo>
                    <a:cubicBezTo>
                      <a:pt x="86" y="171"/>
                      <a:pt x="86" y="171"/>
                      <a:pt x="86" y="171"/>
                    </a:cubicBezTo>
                    <a:cubicBezTo>
                      <a:pt x="85" y="169"/>
                      <a:pt x="85" y="169"/>
                      <a:pt x="85" y="169"/>
                    </a:cubicBezTo>
                    <a:cubicBezTo>
                      <a:pt x="85" y="168"/>
                      <a:pt x="85" y="168"/>
                      <a:pt x="85" y="168"/>
                    </a:cubicBezTo>
                    <a:cubicBezTo>
                      <a:pt x="81" y="167"/>
                      <a:pt x="81" y="167"/>
                      <a:pt x="81" y="167"/>
                    </a:cubicBezTo>
                    <a:cubicBezTo>
                      <a:pt x="73" y="165"/>
                      <a:pt x="73" y="165"/>
                      <a:pt x="73" y="165"/>
                    </a:cubicBezTo>
                    <a:cubicBezTo>
                      <a:pt x="68" y="163"/>
                      <a:pt x="68" y="163"/>
                      <a:pt x="68" y="163"/>
                    </a:cubicBezTo>
                    <a:cubicBezTo>
                      <a:pt x="66" y="162"/>
                      <a:pt x="66" y="162"/>
                      <a:pt x="66" y="162"/>
                    </a:cubicBezTo>
                    <a:cubicBezTo>
                      <a:pt x="60" y="163"/>
                      <a:pt x="60" y="163"/>
                      <a:pt x="60" y="163"/>
                    </a:cubicBezTo>
                    <a:cubicBezTo>
                      <a:pt x="51" y="165"/>
                      <a:pt x="51" y="165"/>
                      <a:pt x="51" y="165"/>
                    </a:cubicBezTo>
                    <a:cubicBezTo>
                      <a:pt x="40" y="162"/>
                      <a:pt x="40" y="162"/>
                      <a:pt x="40" y="162"/>
                    </a:cubicBezTo>
                    <a:cubicBezTo>
                      <a:pt x="33" y="156"/>
                      <a:pt x="33" y="156"/>
                      <a:pt x="33" y="156"/>
                    </a:cubicBezTo>
                    <a:cubicBezTo>
                      <a:pt x="33" y="156"/>
                      <a:pt x="36" y="149"/>
                      <a:pt x="35" y="140"/>
                    </a:cubicBezTo>
                    <a:cubicBezTo>
                      <a:pt x="34" y="130"/>
                      <a:pt x="29" y="128"/>
                      <a:pt x="29" y="128"/>
                    </a:cubicBezTo>
                    <a:cubicBezTo>
                      <a:pt x="24" y="128"/>
                      <a:pt x="24" y="128"/>
                      <a:pt x="24" y="128"/>
                    </a:cubicBezTo>
                    <a:cubicBezTo>
                      <a:pt x="20" y="126"/>
                      <a:pt x="20" y="126"/>
                      <a:pt x="20" y="126"/>
                    </a:cubicBezTo>
                    <a:cubicBezTo>
                      <a:pt x="20" y="126"/>
                      <a:pt x="20" y="120"/>
                      <a:pt x="15" y="120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4" y="119"/>
                      <a:pt x="4" y="119"/>
                      <a:pt x="4" y="119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09"/>
                      <a:pt x="1" y="109"/>
                      <a:pt x="1" y="109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6" y="106"/>
                      <a:pt x="6" y="106"/>
                      <a:pt x="6" y="106"/>
                    </a:cubicBezTo>
                    <a:cubicBezTo>
                      <a:pt x="7" y="105"/>
                      <a:pt x="7" y="105"/>
                      <a:pt x="7" y="105"/>
                    </a:cubicBezTo>
                    <a:cubicBezTo>
                      <a:pt x="7" y="101"/>
                      <a:pt x="7" y="101"/>
                      <a:pt x="7" y="101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54" y="61"/>
                      <a:pt x="54" y="61"/>
                      <a:pt x="54" y="61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70" y="57"/>
                      <a:pt x="70" y="57"/>
                      <a:pt x="70" y="57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50" y="92"/>
                      <a:pt x="50" y="92"/>
                      <a:pt x="50" y="92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1" y="50"/>
                      <a:pt x="81" y="50"/>
                      <a:pt x="81" y="50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4" y="46"/>
                      <a:pt x="74" y="46"/>
                      <a:pt x="74" y="46"/>
                    </a:cubicBezTo>
                    <a:cubicBezTo>
                      <a:pt x="76" y="52"/>
                      <a:pt x="76" y="52"/>
                      <a:pt x="76" y="52"/>
                    </a:cubicBezTo>
                    <a:cubicBezTo>
                      <a:pt x="76" y="54"/>
                      <a:pt x="76" y="54"/>
                      <a:pt x="76" y="54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72" y="51"/>
                      <a:pt x="72" y="51"/>
                      <a:pt x="72" y="51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37"/>
                      <a:pt x="68" y="37"/>
                      <a:pt x="68" y="37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133" y="16"/>
                      <a:pt x="145" y="19"/>
                    </a:cubicBezTo>
                    <a:cubicBezTo>
                      <a:pt x="156" y="22"/>
                      <a:pt x="230" y="42"/>
                      <a:pt x="235" y="43"/>
                    </a:cubicBezTo>
                    <a:cubicBezTo>
                      <a:pt x="240" y="45"/>
                      <a:pt x="246" y="45"/>
                      <a:pt x="246" y="45"/>
                    </a:cubicBezTo>
                    <a:lnTo>
                      <a:pt x="257" y="47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09B935E1-8F1E-2C43-80A1-14D9EBCBC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5595" y="2621841"/>
                <a:ext cx="384509" cy="394627"/>
              </a:xfrm>
              <a:custGeom>
                <a:avLst/>
                <a:gdLst>
                  <a:gd name="T0" fmla="*/ 34 w 228"/>
                  <a:gd name="T1" fmla="*/ 0 h 234"/>
                  <a:gd name="T2" fmla="*/ 228 w 228"/>
                  <a:gd name="T3" fmla="*/ 23 h 234"/>
                  <a:gd name="T4" fmla="*/ 227 w 228"/>
                  <a:gd name="T5" fmla="*/ 44 h 234"/>
                  <a:gd name="T6" fmla="*/ 224 w 228"/>
                  <a:gd name="T7" fmla="*/ 44 h 234"/>
                  <a:gd name="T8" fmla="*/ 210 w 228"/>
                  <a:gd name="T9" fmla="*/ 226 h 234"/>
                  <a:gd name="T10" fmla="*/ 91 w 228"/>
                  <a:gd name="T11" fmla="*/ 215 h 234"/>
                  <a:gd name="T12" fmla="*/ 90 w 228"/>
                  <a:gd name="T13" fmla="*/ 224 h 234"/>
                  <a:gd name="T14" fmla="*/ 32 w 228"/>
                  <a:gd name="T15" fmla="*/ 218 h 234"/>
                  <a:gd name="T16" fmla="*/ 29 w 228"/>
                  <a:gd name="T17" fmla="*/ 234 h 234"/>
                  <a:gd name="T18" fmla="*/ 0 w 228"/>
                  <a:gd name="T19" fmla="*/ 230 h 234"/>
                  <a:gd name="T20" fmla="*/ 34 w 228"/>
                  <a:gd name="T21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8" h="234">
                    <a:moveTo>
                      <a:pt x="34" y="0"/>
                    </a:moveTo>
                    <a:lnTo>
                      <a:pt x="228" y="23"/>
                    </a:lnTo>
                    <a:lnTo>
                      <a:pt x="227" y="44"/>
                    </a:lnTo>
                    <a:lnTo>
                      <a:pt x="224" y="44"/>
                    </a:lnTo>
                    <a:lnTo>
                      <a:pt x="210" y="226"/>
                    </a:lnTo>
                    <a:lnTo>
                      <a:pt x="91" y="215"/>
                    </a:lnTo>
                    <a:lnTo>
                      <a:pt x="90" y="224"/>
                    </a:lnTo>
                    <a:lnTo>
                      <a:pt x="32" y="218"/>
                    </a:lnTo>
                    <a:lnTo>
                      <a:pt x="29" y="234"/>
                    </a:lnTo>
                    <a:lnTo>
                      <a:pt x="0" y="23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7018B73E-CFC5-FB4E-AE93-06FE9D1FF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8941" y="2696045"/>
                <a:ext cx="762272" cy="752153"/>
              </a:xfrm>
              <a:custGeom>
                <a:avLst/>
                <a:gdLst>
                  <a:gd name="T0" fmla="*/ 450 w 452"/>
                  <a:gd name="T1" fmla="*/ 234 h 446"/>
                  <a:gd name="T2" fmla="*/ 446 w 452"/>
                  <a:gd name="T3" fmla="*/ 215 h 446"/>
                  <a:gd name="T4" fmla="*/ 435 w 452"/>
                  <a:gd name="T5" fmla="*/ 131 h 446"/>
                  <a:gd name="T6" fmla="*/ 417 w 452"/>
                  <a:gd name="T7" fmla="*/ 128 h 446"/>
                  <a:gd name="T8" fmla="*/ 398 w 452"/>
                  <a:gd name="T9" fmla="*/ 117 h 446"/>
                  <a:gd name="T10" fmla="*/ 378 w 452"/>
                  <a:gd name="T11" fmla="*/ 116 h 446"/>
                  <a:gd name="T12" fmla="*/ 365 w 452"/>
                  <a:gd name="T13" fmla="*/ 118 h 446"/>
                  <a:gd name="T14" fmla="*/ 352 w 452"/>
                  <a:gd name="T15" fmla="*/ 122 h 446"/>
                  <a:gd name="T16" fmla="*/ 332 w 452"/>
                  <a:gd name="T17" fmla="*/ 118 h 446"/>
                  <a:gd name="T18" fmla="*/ 325 w 452"/>
                  <a:gd name="T19" fmla="*/ 116 h 446"/>
                  <a:gd name="T20" fmla="*/ 310 w 452"/>
                  <a:gd name="T21" fmla="*/ 112 h 446"/>
                  <a:gd name="T22" fmla="*/ 301 w 452"/>
                  <a:gd name="T23" fmla="*/ 111 h 446"/>
                  <a:gd name="T24" fmla="*/ 284 w 452"/>
                  <a:gd name="T25" fmla="*/ 107 h 446"/>
                  <a:gd name="T26" fmla="*/ 269 w 452"/>
                  <a:gd name="T27" fmla="*/ 101 h 446"/>
                  <a:gd name="T28" fmla="*/ 253 w 452"/>
                  <a:gd name="T29" fmla="*/ 93 h 446"/>
                  <a:gd name="T30" fmla="*/ 242 w 452"/>
                  <a:gd name="T31" fmla="*/ 90 h 446"/>
                  <a:gd name="T32" fmla="*/ 125 w 452"/>
                  <a:gd name="T33" fmla="*/ 182 h 446"/>
                  <a:gd name="T34" fmla="*/ 2 w 452"/>
                  <a:gd name="T35" fmla="*/ 183 h 446"/>
                  <a:gd name="T36" fmla="*/ 13 w 452"/>
                  <a:gd name="T37" fmla="*/ 197 h 446"/>
                  <a:gd name="T38" fmla="*/ 22 w 452"/>
                  <a:gd name="T39" fmla="*/ 205 h 446"/>
                  <a:gd name="T40" fmla="*/ 41 w 452"/>
                  <a:gd name="T41" fmla="*/ 224 h 446"/>
                  <a:gd name="T42" fmla="*/ 55 w 452"/>
                  <a:gd name="T43" fmla="*/ 238 h 446"/>
                  <a:gd name="T44" fmla="*/ 59 w 452"/>
                  <a:gd name="T45" fmla="*/ 259 h 446"/>
                  <a:gd name="T46" fmla="*/ 66 w 452"/>
                  <a:gd name="T47" fmla="*/ 278 h 446"/>
                  <a:gd name="T48" fmla="*/ 74 w 452"/>
                  <a:gd name="T49" fmla="*/ 286 h 446"/>
                  <a:gd name="T50" fmla="*/ 88 w 452"/>
                  <a:gd name="T51" fmla="*/ 296 h 446"/>
                  <a:gd name="T52" fmla="*/ 109 w 452"/>
                  <a:gd name="T53" fmla="*/ 307 h 446"/>
                  <a:gd name="T54" fmla="*/ 120 w 452"/>
                  <a:gd name="T55" fmla="*/ 298 h 446"/>
                  <a:gd name="T56" fmla="*/ 127 w 452"/>
                  <a:gd name="T57" fmla="*/ 283 h 446"/>
                  <a:gd name="T58" fmla="*/ 148 w 452"/>
                  <a:gd name="T59" fmla="*/ 275 h 446"/>
                  <a:gd name="T60" fmla="*/ 170 w 452"/>
                  <a:gd name="T61" fmla="*/ 279 h 446"/>
                  <a:gd name="T62" fmla="*/ 183 w 452"/>
                  <a:gd name="T63" fmla="*/ 292 h 446"/>
                  <a:gd name="T64" fmla="*/ 200 w 452"/>
                  <a:gd name="T65" fmla="*/ 320 h 446"/>
                  <a:gd name="T66" fmla="*/ 210 w 452"/>
                  <a:gd name="T67" fmla="*/ 343 h 446"/>
                  <a:gd name="T68" fmla="*/ 235 w 452"/>
                  <a:gd name="T69" fmla="*/ 372 h 446"/>
                  <a:gd name="T70" fmla="*/ 237 w 452"/>
                  <a:gd name="T71" fmla="*/ 388 h 446"/>
                  <a:gd name="T72" fmla="*/ 249 w 452"/>
                  <a:gd name="T73" fmla="*/ 416 h 446"/>
                  <a:gd name="T74" fmla="*/ 273 w 452"/>
                  <a:gd name="T75" fmla="*/ 427 h 446"/>
                  <a:gd name="T76" fmla="*/ 291 w 452"/>
                  <a:gd name="T77" fmla="*/ 438 h 446"/>
                  <a:gd name="T78" fmla="*/ 305 w 452"/>
                  <a:gd name="T79" fmla="*/ 442 h 446"/>
                  <a:gd name="T80" fmla="*/ 321 w 452"/>
                  <a:gd name="T81" fmla="*/ 441 h 446"/>
                  <a:gd name="T82" fmla="*/ 317 w 452"/>
                  <a:gd name="T83" fmla="*/ 425 h 446"/>
                  <a:gd name="T84" fmla="*/ 308 w 452"/>
                  <a:gd name="T85" fmla="*/ 404 h 446"/>
                  <a:gd name="T86" fmla="*/ 318 w 452"/>
                  <a:gd name="T87" fmla="*/ 370 h 446"/>
                  <a:gd name="T88" fmla="*/ 311 w 452"/>
                  <a:gd name="T89" fmla="*/ 361 h 446"/>
                  <a:gd name="T90" fmla="*/ 326 w 452"/>
                  <a:gd name="T91" fmla="*/ 355 h 446"/>
                  <a:gd name="T92" fmla="*/ 324 w 452"/>
                  <a:gd name="T93" fmla="*/ 350 h 446"/>
                  <a:gd name="T94" fmla="*/ 338 w 452"/>
                  <a:gd name="T95" fmla="*/ 350 h 446"/>
                  <a:gd name="T96" fmla="*/ 336 w 452"/>
                  <a:gd name="T97" fmla="*/ 345 h 446"/>
                  <a:gd name="T98" fmla="*/ 347 w 452"/>
                  <a:gd name="T99" fmla="*/ 342 h 446"/>
                  <a:gd name="T100" fmla="*/ 346 w 452"/>
                  <a:gd name="T101" fmla="*/ 331 h 446"/>
                  <a:gd name="T102" fmla="*/ 357 w 452"/>
                  <a:gd name="T103" fmla="*/ 329 h 446"/>
                  <a:gd name="T104" fmla="*/ 367 w 452"/>
                  <a:gd name="T105" fmla="*/ 329 h 446"/>
                  <a:gd name="T106" fmla="*/ 395 w 452"/>
                  <a:gd name="T107" fmla="*/ 314 h 446"/>
                  <a:gd name="T108" fmla="*/ 403 w 452"/>
                  <a:gd name="T109" fmla="*/ 305 h 446"/>
                  <a:gd name="T110" fmla="*/ 403 w 452"/>
                  <a:gd name="T111" fmla="*/ 296 h 446"/>
                  <a:gd name="T112" fmla="*/ 410 w 452"/>
                  <a:gd name="T113" fmla="*/ 286 h 446"/>
                  <a:gd name="T114" fmla="*/ 412 w 452"/>
                  <a:gd name="T115" fmla="*/ 299 h 446"/>
                  <a:gd name="T116" fmla="*/ 439 w 452"/>
                  <a:gd name="T117" fmla="*/ 288 h 446"/>
                  <a:gd name="T118" fmla="*/ 447 w 452"/>
                  <a:gd name="T119" fmla="*/ 268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52" h="446">
                    <a:moveTo>
                      <a:pt x="446" y="253"/>
                    </a:moveTo>
                    <a:lnTo>
                      <a:pt x="448" y="245"/>
                    </a:lnTo>
                    <a:lnTo>
                      <a:pt x="452" y="240"/>
                    </a:lnTo>
                    <a:lnTo>
                      <a:pt x="450" y="234"/>
                    </a:lnTo>
                    <a:lnTo>
                      <a:pt x="448" y="226"/>
                    </a:lnTo>
                    <a:lnTo>
                      <a:pt x="447" y="223"/>
                    </a:lnTo>
                    <a:lnTo>
                      <a:pt x="447" y="217"/>
                    </a:lnTo>
                    <a:lnTo>
                      <a:pt x="446" y="215"/>
                    </a:lnTo>
                    <a:lnTo>
                      <a:pt x="442" y="206"/>
                    </a:lnTo>
                    <a:lnTo>
                      <a:pt x="442" y="204"/>
                    </a:lnTo>
                    <a:lnTo>
                      <a:pt x="435" y="198"/>
                    </a:lnTo>
                    <a:lnTo>
                      <a:pt x="435" y="131"/>
                    </a:lnTo>
                    <a:lnTo>
                      <a:pt x="425" y="130"/>
                    </a:lnTo>
                    <a:lnTo>
                      <a:pt x="423" y="132"/>
                    </a:lnTo>
                    <a:lnTo>
                      <a:pt x="420" y="131"/>
                    </a:lnTo>
                    <a:lnTo>
                      <a:pt x="417" y="128"/>
                    </a:lnTo>
                    <a:lnTo>
                      <a:pt x="413" y="126"/>
                    </a:lnTo>
                    <a:lnTo>
                      <a:pt x="408" y="126"/>
                    </a:lnTo>
                    <a:lnTo>
                      <a:pt x="402" y="122"/>
                    </a:lnTo>
                    <a:lnTo>
                      <a:pt x="398" y="117"/>
                    </a:lnTo>
                    <a:lnTo>
                      <a:pt x="393" y="116"/>
                    </a:lnTo>
                    <a:lnTo>
                      <a:pt x="385" y="118"/>
                    </a:lnTo>
                    <a:lnTo>
                      <a:pt x="383" y="117"/>
                    </a:lnTo>
                    <a:lnTo>
                      <a:pt x="378" y="116"/>
                    </a:lnTo>
                    <a:lnTo>
                      <a:pt x="374" y="119"/>
                    </a:lnTo>
                    <a:lnTo>
                      <a:pt x="372" y="120"/>
                    </a:lnTo>
                    <a:lnTo>
                      <a:pt x="369" y="118"/>
                    </a:lnTo>
                    <a:lnTo>
                      <a:pt x="365" y="118"/>
                    </a:lnTo>
                    <a:lnTo>
                      <a:pt x="363" y="121"/>
                    </a:lnTo>
                    <a:lnTo>
                      <a:pt x="358" y="124"/>
                    </a:lnTo>
                    <a:lnTo>
                      <a:pt x="354" y="125"/>
                    </a:lnTo>
                    <a:lnTo>
                      <a:pt x="352" y="122"/>
                    </a:lnTo>
                    <a:lnTo>
                      <a:pt x="349" y="119"/>
                    </a:lnTo>
                    <a:lnTo>
                      <a:pt x="341" y="120"/>
                    </a:lnTo>
                    <a:lnTo>
                      <a:pt x="336" y="117"/>
                    </a:lnTo>
                    <a:lnTo>
                      <a:pt x="332" y="118"/>
                    </a:lnTo>
                    <a:lnTo>
                      <a:pt x="330" y="122"/>
                    </a:lnTo>
                    <a:lnTo>
                      <a:pt x="328" y="123"/>
                    </a:lnTo>
                    <a:lnTo>
                      <a:pt x="327" y="118"/>
                    </a:lnTo>
                    <a:lnTo>
                      <a:pt x="325" y="116"/>
                    </a:lnTo>
                    <a:lnTo>
                      <a:pt x="319" y="120"/>
                    </a:lnTo>
                    <a:lnTo>
                      <a:pt x="318" y="116"/>
                    </a:lnTo>
                    <a:lnTo>
                      <a:pt x="312" y="112"/>
                    </a:lnTo>
                    <a:lnTo>
                      <a:pt x="310" y="112"/>
                    </a:lnTo>
                    <a:lnTo>
                      <a:pt x="308" y="115"/>
                    </a:lnTo>
                    <a:lnTo>
                      <a:pt x="305" y="117"/>
                    </a:lnTo>
                    <a:lnTo>
                      <a:pt x="302" y="116"/>
                    </a:lnTo>
                    <a:lnTo>
                      <a:pt x="301" y="111"/>
                    </a:lnTo>
                    <a:lnTo>
                      <a:pt x="298" y="111"/>
                    </a:lnTo>
                    <a:lnTo>
                      <a:pt x="295" y="105"/>
                    </a:lnTo>
                    <a:lnTo>
                      <a:pt x="287" y="105"/>
                    </a:lnTo>
                    <a:lnTo>
                      <a:pt x="284" y="107"/>
                    </a:lnTo>
                    <a:lnTo>
                      <a:pt x="281" y="104"/>
                    </a:lnTo>
                    <a:lnTo>
                      <a:pt x="280" y="104"/>
                    </a:lnTo>
                    <a:lnTo>
                      <a:pt x="275" y="105"/>
                    </a:lnTo>
                    <a:lnTo>
                      <a:pt x="269" y="101"/>
                    </a:lnTo>
                    <a:lnTo>
                      <a:pt x="261" y="101"/>
                    </a:lnTo>
                    <a:lnTo>
                      <a:pt x="259" y="94"/>
                    </a:lnTo>
                    <a:lnTo>
                      <a:pt x="255" y="92"/>
                    </a:lnTo>
                    <a:lnTo>
                      <a:pt x="253" y="93"/>
                    </a:lnTo>
                    <a:lnTo>
                      <a:pt x="250" y="92"/>
                    </a:lnTo>
                    <a:lnTo>
                      <a:pt x="247" y="93"/>
                    </a:lnTo>
                    <a:lnTo>
                      <a:pt x="244" y="93"/>
                    </a:lnTo>
                    <a:lnTo>
                      <a:pt x="242" y="90"/>
                    </a:lnTo>
                    <a:lnTo>
                      <a:pt x="235" y="83"/>
                    </a:lnTo>
                    <a:lnTo>
                      <a:pt x="239" y="6"/>
                    </a:lnTo>
                    <a:lnTo>
                      <a:pt x="139" y="0"/>
                    </a:lnTo>
                    <a:lnTo>
                      <a:pt x="125" y="182"/>
                    </a:lnTo>
                    <a:lnTo>
                      <a:pt x="6" y="171"/>
                    </a:lnTo>
                    <a:lnTo>
                      <a:pt x="5" y="180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7" y="186"/>
                    </a:lnTo>
                    <a:lnTo>
                      <a:pt x="10" y="190"/>
                    </a:lnTo>
                    <a:lnTo>
                      <a:pt x="11" y="193"/>
                    </a:lnTo>
                    <a:lnTo>
                      <a:pt x="13" y="197"/>
                    </a:lnTo>
                    <a:lnTo>
                      <a:pt x="15" y="198"/>
                    </a:lnTo>
                    <a:lnTo>
                      <a:pt x="18" y="200"/>
                    </a:lnTo>
                    <a:lnTo>
                      <a:pt x="21" y="202"/>
                    </a:lnTo>
                    <a:lnTo>
                      <a:pt x="22" y="205"/>
                    </a:lnTo>
                    <a:lnTo>
                      <a:pt x="26" y="210"/>
                    </a:lnTo>
                    <a:lnTo>
                      <a:pt x="30" y="213"/>
                    </a:lnTo>
                    <a:lnTo>
                      <a:pt x="38" y="224"/>
                    </a:lnTo>
                    <a:lnTo>
                      <a:pt x="41" y="224"/>
                    </a:lnTo>
                    <a:lnTo>
                      <a:pt x="44" y="227"/>
                    </a:lnTo>
                    <a:lnTo>
                      <a:pt x="48" y="230"/>
                    </a:lnTo>
                    <a:lnTo>
                      <a:pt x="53" y="234"/>
                    </a:lnTo>
                    <a:lnTo>
                      <a:pt x="55" y="238"/>
                    </a:lnTo>
                    <a:lnTo>
                      <a:pt x="55" y="245"/>
                    </a:lnTo>
                    <a:lnTo>
                      <a:pt x="59" y="251"/>
                    </a:lnTo>
                    <a:lnTo>
                      <a:pt x="60" y="255"/>
                    </a:lnTo>
                    <a:lnTo>
                      <a:pt x="59" y="259"/>
                    </a:lnTo>
                    <a:lnTo>
                      <a:pt x="59" y="264"/>
                    </a:lnTo>
                    <a:lnTo>
                      <a:pt x="60" y="270"/>
                    </a:lnTo>
                    <a:lnTo>
                      <a:pt x="65" y="275"/>
                    </a:lnTo>
                    <a:lnTo>
                      <a:pt x="66" y="278"/>
                    </a:lnTo>
                    <a:lnTo>
                      <a:pt x="67" y="279"/>
                    </a:lnTo>
                    <a:lnTo>
                      <a:pt x="69" y="281"/>
                    </a:lnTo>
                    <a:lnTo>
                      <a:pt x="71" y="283"/>
                    </a:lnTo>
                    <a:lnTo>
                      <a:pt x="74" y="286"/>
                    </a:lnTo>
                    <a:lnTo>
                      <a:pt x="78" y="289"/>
                    </a:lnTo>
                    <a:lnTo>
                      <a:pt x="81" y="292"/>
                    </a:lnTo>
                    <a:lnTo>
                      <a:pt x="84" y="293"/>
                    </a:lnTo>
                    <a:lnTo>
                      <a:pt x="88" y="296"/>
                    </a:lnTo>
                    <a:lnTo>
                      <a:pt x="94" y="299"/>
                    </a:lnTo>
                    <a:lnTo>
                      <a:pt x="101" y="304"/>
                    </a:lnTo>
                    <a:lnTo>
                      <a:pt x="104" y="305"/>
                    </a:lnTo>
                    <a:lnTo>
                      <a:pt x="109" y="307"/>
                    </a:lnTo>
                    <a:lnTo>
                      <a:pt x="113" y="307"/>
                    </a:lnTo>
                    <a:lnTo>
                      <a:pt x="115" y="303"/>
                    </a:lnTo>
                    <a:lnTo>
                      <a:pt x="118" y="300"/>
                    </a:lnTo>
                    <a:lnTo>
                      <a:pt x="120" y="298"/>
                    </a:lnTo>
                    <a:lnTo>
                      <a:pt x="123" y="297"/>
                    </a:lnTo>
                    <a:lnTo>
                      <a:pt x="123" y="292"/>
                    </a:lnTo>
                    <a:lnTo>
                      <a:pt x="125" y="288"/>
                    </a:lnTo>
                    <a:lnTo>
                      <a:pt x="127" y="283"/>
                    </a:lnTo>
                    <a:lnTo>
                      <a:pt x="132" y="277"/>
                    </a:lnTo>
                    <a:lnTo>
                      <a:pt x="139" y="276"/>
                    </a:lnTo>
                    <a:lnTo>
                      <a:pt x="143" y="275"/>
                    </a:lnTo>
                    <a:lnTo>
                      <a:pt x="148" y="275"/>
                    </a:lnTo>
                    <a:lnTo>
                      <a:pt x="153" y="277"/>
                    </a:lnTo>
                    <a:lnTo>
                      <a:pt x="159" y="278"/>
                    </a:lnTo>
                    <a:lnTo>
                      <a:pt x="162" y="278"/>
                    </a:lnTo>
                    <a:lnTo>
                      <a:pt x="170" y="279"/>
                    </a:lnTo>
                    <a:lnTo>
                      <a:pt x="173" y="281"/>
                    </a:lnTo>
                    <a:lnTo>
                      <a:pt x="176" y="287"/>
                    </a:lnTo>
                    <a:lnTo>
                      <a:pt x="178" y="287"/>
                    </a:lnTo>
                    <a:lnTo>
                      <a:pt x="183" y="292"/>
                    </a:lnTo>
                    <a:lnTo>
                      <a:pt x="187" y="294"/>
                    </a:lnTo>
                    <a:lnTo>
                      <a:pt x="190" y="300"/>
                    </a:lnTo>
                    <a:lnTo>
                      <a:pt x="196" y="308"/>
                    </a:lnTo>
                    <a:lnTo>
                      <a:pt x="200" y="320"/>
                    </a:lnTo>
                    <a:lnTo>
                      <a:pt x="203" y="324"/>
                    </a:lnTo>
                    <a:lnTo>
                      <a:pt x="207" y="332"/>
                    </a:lnTo>
                    <a:lnTo>
                      <a:pt x="207" y="335"/>
                    </a:lnTo>
                    <a:lnTo>
                      <a:pt x="210" y="343"/>
                    </a:lnTo>
                    <a:lnTo>
                      <a:pt x="218" y="350"/>
                    </a:lnTo>
                    <a:lnTo>
                      <a:pt x="220" y="358"/>
                    </a:lnTo>
                    <a:lnTo>
                      <a:pt x="230" y="370"/>
                    </a:lnTo>
                    <a:lnTo>
                      <a:pt x="235" y="372"/>
                    </a:lnTo>
                    <a:lnTo>
                      <a:pt x="234" y="381"/>
                    </a:lnTo>
                    <a:lnTo>
                      <a:pt x="232" y="383"/>
                    </a:lnTo>
                    <a:lnTo>
                      <a:pt x="234" y="385"/>
                    </a:lnTo>
                    <a:lnTo>
                      <a:pt x="237" y="388"/>
                    </a:lnTo>
                    <a:lnTo>
                      <a:pt x="237" y="394"/>
                    </a:lnTo>
                    <a:lnTo>
                      <a:pt x="243" y="405"/>
                    </a:lnTo>
                    <a:lnTo>
                      <a:pt x="246" y="411"/>
                    </a:lnTo>
                    <a:lnTo>
                      <a:pt x="249" y="416"/>
                    </a:lnTo>
                    <a:lnTo>
                      <a:pt x="251" y="421"/>
                    </a:lnTo>
                    <a:lnTo>
                      <a:pt x="259" y="422"/>
                    </a:lnTo>
                    <a:lnTo>
                      <a:pt x="264" y="427"/>
                    </a:lnTo>
                    <a:lnTo>
                      <a:pt x="273" y="427"/>
                    </a:lnTo>
                    <a:lnTo>
                      <a:pt x="280" y="434"/>
                    </a:lnTo>
                    <a:lnTo>
                      <a:pt x="284" y="434"/>
                    </a:lnTo>
                    <a:lnTo>
                      <a:pt x="286" y="437"/>
                    </a:lnTo>
                    <a:lnTo>
                      <a:pt x="291" y="438"/>
                    </a:lnTo>
                    <a:lnTo>
                      <a:pt x="292" y="436"/>
                    </a:lnTo>
                    <a:lnTo>
                      <a:pt x="302" y="438"/>
                    </a:lnTo>
                    <a:lnTo>
                      <a:pt x="302" y="439"/>
                    </a:lnTo>
                    <a:lnTo>
                      <a:pt x="305" y="442"/>
                    </a:lnTo>
                    <a:lnTo>
                      <a:pt x="310" y="446"/>
                    </a:lnTo>
                    <a:lnTo>
                      <a:pt x="313" y="444"/>
                    </a:lnTo>
                    <a:lnTo>
                      <a:pt x="314" y="442"/>
                    </a:lnTo>
                    <a:lnTo>
                      <a:pt x="321" y="441"/>
                    </a:lnTo>
                    <a:lnTo>
                      <a:pt x="319" y="436"/>
                    </a:lnTo>
                    <a:lnTo>
                      <a:pt x="319" y="433"/>
                    </a:lnTo>
                    <a:lnTo>
                      <a:pt x="318" y="429"/>
                    </a:lnTo>
                    <a:lnTo>
                      <a:pt x="317" y="425"/>
                    </a:lnTo>
                    <a:lnTo>
                      <a:pt x="314" y="423"/>
                    </a:lnTo>
                    <a:lnTo>
                      <a:pt x="312" y="417"/>
                    </a:lnTo>
                    <a:lnTo>
                      <a:pt x="311" y="411"/>
                    </a:lnTo>
                    <a:lnTo>
                      <a:pt x="308" y="404"/>
                    </a:lnTo>
                    <a:lnTo>
                      <a:pt x="308" y="398"/>
                    </a:lnTo>
                    <a:lnTo>
                      <a:pt x="311" y="389"/>
                    </a:lnTo>
                    <a:lnTo>
                      <a:pt x="314" y="380"/>
                    </a:lnTo>
                    <a:lnTo>
                      <a:pt x="318" y="370"/>
                    </a:lnTo>
                    <a:lnTo>
                      <a:pt x="317" y="368"/>
                    </a:lnTo>
                    <a:lnTo>
                      <a:pt x="314" y="366"/>
                    </a:lnTo>
                    <a:lnTo>
                      <a:pt x="311" y="363"/>
                    </a:lnTo>
                    <a:lnTo>
                      <a:pt x="311" y="361"/>
                    </a:lnTo>
                    <a:lnTo>
                      <a:pt x="313" y="362"/>
                    </a:lnTo>
                    <a:lnTo>
                      <a:pt x="322" y="361"/>
                    </a:lnTo>
                    <a:lnTo>
                      <a:pt x="323" y="361"/>
                    </a:lnTo>
                    <a:lnTo>
                      <a:pt x="326" y="355"/>
                    </a:lnTo>
                    <a:lnTo>
                      <a:pt x="323" y="355"/>
                    </a:lnTo>
                    <a:lnTo>
                      <a:pt x="322" y="353"/>
                    </a:lnTo>
                    <a:lnTo>
                      <a:pt x="322" y="351"/>
                    </a:lnTo>
                    <a:lnTo>
                      <a:pt x="324" y="350"/>
                    </a:lnTo>
                    <a:lnTo>
                      <a:pt x="328" y="350"/>
                    </a:lnTo>
                    <a:lnTo>
                      <a:pt x="333" y="350"/>
                    </a:lnTo>
                    <a:lnTo>
                      <a:pt x="335" y="351"/>
                    </a:lnTo>
                    <a:lnTo>
                      <a:pt x="338" y="350"/>
                    </a:lnTo>
                    <a:lnTo>
                      <a:pt x="343" y="346"/>
                    </a:lnTo>
                    <a:lnTo>
                      <a:pt x="341" y="346"/>
                    </a:lnTo>
                    <a:lnTo>
                      <a:pt x="337" y="349"/>
                    </a:lnTo>
                    <a:lnTo>
                      <a:pt x="336" y="345"/>
                    </a:lnTo>
                    <a:lnTo>
                      <a:pt x="338" y="339"/>
                    </a:lnTo>
                    <a:lnTo>
                      <a:pt x="340" y="341"/>
                    </a:lnTo>
                    <a:lnTo>
                      <a:pt x="342" y="342"/>
                    </a:lnTo>
                    <a:lnTo>
                      <a:pt x="347" y="342"/>
                    </a:lnTo>
                    <a:lnTo>
                      <a:pt x="349" y="340"/>
                    </a:lnTo>
                    <a:lnTo>
                      <a:pt x="348" y="336"/>
                    </a:lnTo>
                    <a:lnTo>
                      <a:pt x="345" y="332"/>
                    </a:lnTo>
                    <a:lnTo>
                      <a:pt x="346" y="331"/>
                    </a:lnTo>
                    <a:lnTo>
                      <a:pt x="349" y="331"/>
                    </a:lnTo>
                    <a:lnTo>
                      <a:pt x="352" y="329"/>
                    </a:lnTo>
                    <a:lnTo>
                      <a:pt x="354" y="331"/>
                    </a:lnTo>
                    <a:lnTo>
                      <a:pt x="357" y="329"/>
                    </a:lnTo>
                    <a:lnTo>
                      <a:pt x="358" y="331"/>
                    </a:lnTo>
                    <a:lnTo>
                      <a:pt x="361" y="333"/>
                    </a:lnTo>
                    <a:lnTo>
                      <a:pt x="364" y="331"/>
                    </a:lnTo>
                    <a:lnTo>
                      <a:pt x="367" y="329"/>
                    </a:lnTo>
                    <a:lnTo>
                      <a:pt x="374" y="327"/>
                    </a:lnTo>
                    <a:lnTo>
                      <a:pt x="381" y="326"/>
                    </a:lnTo>
                    <a:lnTo>
                      <a:pt x="392" y="320"/>
                    </a:lnTo>
                    <a:lnTo>
                      <a:pt x="395" y="314"/>
                    </a:lnTo>
                    <a:lnTo>
                      <a:pt x="396" y="309"/>
                    </a:lnTo>
                    <a:lnTo>
                      <a:pt x="399" y="307"/>
                    </a:lnTo>
                    <a:lnTo>
                      <a:pt x="402" y="306"/>
                    </a:lnTo>
                    <a:lnTo>
                      <a:pt x="403" y="305"/>
                    </a:lnTo>
                    <a:lnTo>
                      <a:pt x="406" y="303"/>
                    </a:lnTo>
                    <a:lnTo>
                      <a:pt x="405" y="300"/>
                    </a:lnTo>
                    <a:lnTo>
                      <a:pt x="404" y="297"/>
                    </a:lnTo>
                    <a:lnTo>
                      <a:pt x="403" y="296"/>
                    </a:lnTo>
                    <a:lnTo>
                      <a:pt x="402" y="294"/>
                    </a:lnTo>
                    <a:lnTo>
                      <a:pt x="403" y="291"/>
                    </a:lnTo>
                    <a:lnTo>
                      <a:pt x="407" y="288"/>
                    </a:lnTo>
                    <a:lnTo>
                      <a:pt x="410" y="286"/>
                    </a:lnTo>
                    <a:lnTo>
                      <a:pt x="412" y="286"/>
                    </a:lnTo>
                    <a:lnTo>
                      <a:pt x="412" y="289"/>
                    </a:lnTo>
                    <a:lnTo>
                      <a:pt x="412" y="293"/>
                    </a:lnTo>
                    <a:lnTo>
                      <a:pt x="412" y="299"/>
                    </a:lnTo>
                    <a:lnTo>
                      <a:pt x="413" y="300"/>
                    </a:lnTo>
                    <a:lnTo>
                      <a:pt x="419" y="295"/>
                    </a:lnTo>
                    <a:lnTo>
                      <a:pt x="424" y="294"/>
                    </a:lnTo>
                    <a:lnTo>
                      <a:pt x="439" y="288"/>
                    </a:lnTo>
                    <a:lnTo>
                      <a:pt x="441" y="287"/>
                    </a:lnTo>
                    <a:lnTo>
                      <a:pt x="444" y="282"/>
                    </a:lnTo>
                    <a:lnTo>
                      <a:pt x="447" y="272"/>
                    </a:lnTo>
                    <a:lnTo>
                      <a:pt x="447" y="268"/>
                    </a:lnTo>
                    <a:lnTo>
                      <a:pt x="444" y="261"/>
                    </a:lnTo>
                    <a:lnTo>
                      <a:pt x="446" y="256"/>
                    </a:lnTo>
                    <a:lnTo>
                      <a:pt x="446" y="253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E065DCE3-F647-C047-94F5-3EEFD191D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3602" y="2574620"/>
                <a:ext cx="369330" cy="435102"/>
              </a:xfrm>
              <a:custGeom>
                <a:avLst/>
                <a:gdLst>
                  <a:gd name="T0" fmla="*/ 73 w 259"/>
                  <a:gd name="T1" fmla="*/ 0 h 304"/>
                  <a:gd name="T2" fmla="*/ 68 w 259"/>
                  <a:gd name="T3" fmla="*/ 25 h 304"/>
                  <a:gd name="T4" fmla="*/ 62 w 259"/>
                  <a:gd name="T5" fmla="*/ 43 h 304"/>
                  <a:gd name="T6" fmla="*/ 59 w 259"/>
                  <a:gd name="T7" fmla="*/ 45 h 304"/>
                  <a:gd name="T8" fmla="*/ 56 w 259"/>
                  <a:gd name="T9" fmla="*/ 43 h 304"/>
                  <a:gd name="T10" fmla="*/ 51 w 259"/>
                  <a:gd name="T11" fmla="*/ 39 h 304"/>
                  <a:gd name="T12" fmla="*/ 47 w 259"/>
                  <a:gd name="T13" fmla="*/ 41 h 304"/>
                  <a:gd name="T14" fmla="*/ 45 w 259"/>
                  <a:gd name="T15" fmla="*/ 37 h 304"/>
                  <a:gd name="T16" fmla="*/ 38 w 259"/>
                  <a:gd name="T17" fmla="*/ 39 h 304"/>
                  <a:gd name="T18" fmla="*/ 35 w 259"/>
                  <a:gd name="T19" fmla="*/ 42 h 304"/>
                  <a:gd name="T20" fmla="*/ 35 w 259"/>
                  <a:gd name="T21" fmla="*/ 53 h 304"/>
                  <a:gd name="T22" fmla="*/ 35 w 259"/>
                  <a:gd name="T23" fmla="*/ 67 h 304"/>
                  <a:gd name="T24" fmla="*/ 35 w 259"/>
                  <a:gd name="T25" fmla="*/ 80 h 304"/>
                  <a:gd name="T26" fmla="*/ 34 w 259"/>
                  <a:gd name="T27" fmla="*/ 84 h 304"/>
                  <a:gd name="T28" fmla="*/ 31 w 259"/>
                  <a:gd name="T29" fmla="*/ 89 h 304"/>
                  <a:gd name="T30" fmla="*/ 30 w 259"/>
                  <a:gd name="T31" fmla="*/ 94 h 304"/>
                  <a:gd name="T32" fmla="*/ 30 w 259"/>
                  <a:gd name="T33" fmla="*/ 101 h 304"/>
                  <a:gd name="T34" fmla="*/ 34 w 259"/>
                  <a:gd name="T35" fmla="*/ 110 h 304"/>
                  <a:gd name="T36" fmla="*/ 35 w 259"/>
                  <a:gd name="T37" fmla="*/ 119 h 304"/>
                  <a:gd name="T38" fmla="*/ 37 w 259"/>
                  <a:gd name="T39" fmla="*/ 122 h 304"/>
                  <a:gd name="T40" fmla="*/ 42 w 259"/>
                  <a:gd name="T41" fmla="*/ 128 h 304"/>
                  <a:gd name="T42" fmla="*/ 39 w 259"/>
                  <a:gd name="T43" fmla="*/ 130 h 304"/>
                  <a:gd name="T44" fmla="*/ 34 w 259"/>
                  <a:gd name="T45" fmla="*/ 134 h 304"/>
                  <a:gd name="T46" fmla="*/ 24 w 259"/>
                  <a:gd name="T47" fmla="*/ 141 h 304"/>
                  <a:gd name="T48" fmla="*/ 21 w 259"/>
                  <a:gd name="T49" fmla="*/ 154 h 304"/>
                  <a:gd name="T50" fmla="*/ 17 w 259"/>
                  <a:gd name="T51" fmla="*/ 162 h 304"/>
                  <a:gd name="T52" fmla="*/ 13 w 259"/>
                  <a:gd name="T53" fmla="*/ 166 h 304"/>
                  <a:gd name="T54" fmla="*/ 11 w 259"/>
                  <a:gd name="T55" fmla="*/ 167 h 304"/>
                  <a:gd name="T56" fmla="*/ 9 w 259"/>
                  <a:gd name="T57" fmla="*/ 171 h 304"/>
                  <a:gd name="T58" fmla="*/ 10 w 259"/>
                  <a:gd name="T59" fmla="*/ 178 h 304"/>
                  <a:gd name="T60" fmla="*/ 9 w 259"/>
                  <a:gd name="T61" fmla="*/ 183 h 304"/>
                  <a:gd name="T62" fmla="*/ 15 w 259"/>
                  <a:gd name="T63" fmla="*/ 188 h 304"/>
                  <a:gd name="T64" fmla="*/ 13 w 259"/>
                  <a:gd name="T65" fmla="*/ 192 h 304"/>
                  <a:gd name="T66" fmla="*/ 5 w 259"/>
                  <a:gd name="T67" fmla="*/ 196 h 304"/>
                  <a:gd name="T68" fmla="*/ 3 w 259"/>
                  <a:gd name="T69" fmla="*/ 200 h 304"/>
                  <a:gd name="T70" fmla="*/ 0 w 259"/>
                  <a:gd name="T71" fmla="*/ 206 h 304"/>
                  <a:gd name="T72" fmla="*/ 139 w 259"/>
                  <a:gd name="T73" fmla="*/ 291 h 304"/>
                  <a:gd name="T74" fmla="*/ 182 w 259"/>
                  <a:gd name="T75" fmla="*/ 299 h 304"/>
                  <a:gd name="T76" fmla="*/ 218 w 259"/>
                  <a:gd name="T77" fmla="*/ 304 h 304"/>
                  <a:gd name="T78" fmla="*/ 219 w 259"/>
                  <a:gd name="T79" fmla="*/ 304 h 304"/>
                  <a:gd name="T80" fmla="*/ 259 w 259"/>
                  <a:gd name="T81" fmla="*/ 33 h 304"/>
                  <a:gd name="T82" fmla="*/ 73 w 259"/>
                  <a:gd name="T83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9" h="304">
                    <a:moveTo>
                      <a:pt x="73" y="0"/>
                    </a:moveTo>
                    <a:cubicBezTo>
                      <a:pt x="73" y="0"/>
                      <a:pt x="69" y="19"/>
                      <a:pt x="68" y="25"/>
                    </a:cubicBezTo>
                    <a:cubicBezTo>
                      <a:pt x="66" y="29"/>
                      <a:pt x="62" y="43"/>
                      <a:pt x="62" y="43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1" y="89"/>
                      <a:pt x="31" y="89"/>
                      <a:pt x="31" y="89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101"/>
                      <a:pt x="30" y="101"/>
                      <a:pt x="30" y="101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42" y="128"/>
                      <a:pt x="42" y="128"/>
                      <a:pt x="42" y="128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4" y="134"/>
                      <a:pt x="34" y="134"/>
                      <a:pt x="34" y="134"/>
                    </a:cubicBezTo>
                    <a:cubicBezTo>
                      <a:pt x="24" y="141"/>
                      <a:pt x="24" y="141"/>
                      <a:pt x="24" y="141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17" y="162"/>
                      <a:pt x="17" y="162"/>
                      <a:pt x="17" y="162"/>
                    </a:cubicBezTo>
                    <a:cubicBezTo>
                      <a:pt x="13" y="166"/>
                      <a:pt x="13" y="166"/>
                      <a:pt x="13" y="166"/>
                    </a:cubicBezTo>
                    <a:cubicBezTo>
                      <a:pt x="11" y="167"/>
                      <a:pt x="11" y="167"/>
                      <a:pt x="11" y="167"/>
                    </a:cubicBezTo>
                    <a:cubicBezTo>
                      <a:pt x="9" y="171"/>
                      <a:pt x="9" y="171"/>
                      <a:pt x="9" y="171"/>
                    </a:cubicBezTo>
                    <a:cubicBezTo>
                      <a:pt x="10" y="178"/>
                      <a:pt x="10" y="178"/>
                      <a:pt x="10" y="178"/>
                    </a:cubicBezTo>
                    <a:cubicBezTo>
                      <a:pt x="9" y="183"/>
                      <a:pt x="9" y="183"/>
                      <a:pt x="9" y="183"/>
                    </a:cubicBezTo>
                    <a:cubicBezTo>
                      <a:pt x="15" y="188"/>
                      <a:pt x="15" y="188"/>
                      <a:pt x="15" y="188"/>
                    </a:cubicBezTo>
                    <a:cubicBezTo>
                      <a:pt x="13" y="192"/>
                      <a:pt x="13" y="192"/>
                      <a:pt x="13" y="192"/>
                    </a:cubicBezTo>
                    <a:cubicBezTo>
                      <a:pt x="5" y="196"/>
                      <a:pt x="5" y="196"/>
                      <a:pt x="5" y="196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139" y="291"/>
                      <a:pt x="139" y="291"/>
                      <a:pt x="139" y="291"/>
                    </a:cubicBezTo>
                    <a:cubicBezTo>
                      <a:pt x="182" y="299"/>
                      <a:pt x="182" y="299"/>
                      <a:pt x="182" y="299"/>
                    </a:cubicBezTo>
                    <a:cubicBezTo>
                      <a:pt x="218" y="304"/>
                      <a:pt x="218" y="304"/>
                      <a:pt x="218" y="304"/>
                    </a:cubicBezTo>
                    <a:cubicBezTo>
                      <a:pt x="219" y="304"/>
                      <a:pt x="219" y="304"/>
                      <a:pt x="219" y="304"/>
                    </a:cubicBezTo>
                    <a:cubicBezTo>
                      <a:pt x="259" y="33"/>
                      <a:pt x="259" y="33"/>
                      <a:pt x="259" y="33"/>
                    </a:cubicBezTo>
                    <a:lnTo>
                      <a:pt x="73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id="{F898C6C2-4373-0C4B-A340-D68C0F2CE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212" y="2105790"/>
                <a:ext cx="433415" cy="750467"/>
              </a:xfrm>
              <a:custGeom>
                <a:avLst/>
                <a:gdLst>
                  <a:gd name="T0" fmla="*/ 229 w 257"/>
                  <a:gd name="T1" fmla="*/ 433 h 445"/>
                  <a:gd name="T2" fmla="*/ 231 w 257"/>
                  <a:gd name="T3" fmla="*/ 420 h 445"/>
                  <a:gd name="T4" fmla="*/ 239 w 257"/>
                  <a:gd name="T5" fmla="*/ 409 h 445"/>
                  <a:gd name="T6" fmla="*/ 255 w 257"/>
                  <a:gd name="T7" fmla="*/ 388 h 445"/>
                  <a:gd name="T8" fmla="*/ 251 w 257"/>
                  <a:gd name="T9" fmla="*/ 379 h 445"/>
                  <a:gd name="T10" fmla="*/ 247 w 257"/>
                  <a:gd name="T11" fmla="*/ 358 h 445"/>
                  <a:gd name="T12" fmla="*/ 118 w 257"/>
                  <a:gd name="T13" fmla="*/ 158 h 445"/>
                  <a:gd name="T14" fmla="*/ 113 w 257"/>
                  <a:gd name="T15" fmla="*/ 153 h 445"/>
                  <a:gd name="T16" fmla="*/ 117 w 257"/>
                  <a:gd name="T17" fmla="*/ 146 h 445"/>
                  <a:gd name="T18" fmla="*/ 26 w 257"/>
                  <a:gd name="T19" fmla="*/ 0 h 445"/>
                  <a:gd name="T20" fmla="*/ 23 w 257"/>
                  <a:gd name="T21" fmla="*/ 9 h 445"/>
                  <a:gd name="T22" fmla="*/ 22 w 257"/>
                  <a:gd name="T23" fmla="*/ 25 h 445"/>
                  <a:gd name="T24" fmla="*/ 17 w 257"/>
                  <a:gd name="T25" fmla="*/ 34 h 445"/>
                  <a:gd name="T26" fmla="*/ 7 w 257"/>
                  <a:gd name="T27" fmla="*/ 50 h 445"/>
                  <a:gd name="T28" fmla="*/ 0 w 257"/>
                  <a:gd name="T29" fmla="*/ 62 h 445"/>
                  <a:gd name="T30" fmla="*/ 3 w 257"/>
                  <a:gd name="T31" fmla="*/ 75 h 445"/>
                  <a:gd name="T32" fmla="*/ 9 w 257"/>
                  <a:gd name="T33" fmla="*/ 90 h 445"/>
                  <a:gd name="T34" fmla="*/ 5 w 257"/>
                  <a:gd name="T35" fmla="*/ 110 h 445"/>
                  <a:gd name="T36" fmla="*/ 2 w 257"/>
                  <a:gd name="T37" fmla="*/ 122 h 445"/>
                  <a:gd name="T38" fmla="*/ 11 w 257"/>
                  <a:gd name="T39" fmla="*/ 145 h 445"/>
                  <a:gd name="T40" fmla="*/ 17 w 257"/>
                  <a:gd name="T41" fmla="*/ 161 h 445"/>
                  <a:gd name="T42" fmla="*/ 14 w 257"/>
                  <a:gd name="T43" fmla="*/ 169 h 445"/>
                  <a:gd name="T44" fmla="*/ 23 w 257"/>
                  <a:gd name="T45" fmla="*/ 176 h 445"/>
                  <a:gd name="T46" fmla="*/ 29 w 257"/>
                  <a:gd name="T47" fmla="*/ 175 h 445"/>
                  <a:gd name="T48" fmla="*/ 37 w 257"/>
                  <a:gd name="T49" fmla="*/ 172 h 445"/>
                  <a:gd name="T50" fmla="*/ 51 w 257"/>
                  <a:gd name="T51" fmla="*/ 177 h 445"/>
                  <a:gd name="T52" fmla="*/ 49 w 257"/>
                  <a:gd name="T53" fmla="*/ 179 h 445"/>
                  <a:gd name="T54" fmla="*/ 40 w 257"/>
                  <a:gd name="T55" fmla="*/ 176 h 445"/>
                  <a:gd name="T56" fmla="*/ 33 w 257"/>
                  <a:gd name="T57" fmla="*/ 175 h 445"/>
                  <a:gd name="T58" fmla="*/ 35 w 257"/>
                  <a:gd name="T59" fmla="*/ 187 h 445"/>
                  <a:gd name="T60" fmla="*/ 30 w 257"/>
                  <a:gd name="T61" fmla="*/ 192 h 445"/>
                  <a:gd name="T62" fmla="*/ 29 w 257"/>
                  <a:gd name="T63" fmla="*/ 185 h 445"/>
                  <a:gd name="T64" fmla="*/ 24 w 257"/>
                  <a:gd name="T65" fmla="*/ 187 h 445"/>
                  <a:gd name="T66" fmla="*/ 23 w 257"/>
                  <a:gd name="T67" fmla="*/ 204 h 445"/>
                  <a:gd name="T68" fmla="*/ 30 w 257"/>
                  <a:gd name="T69" fmla="*/ 217 h 445"/>
                  <a:gd name="T70" fmla="*/ 35 w 257"/>
                  <a:gd name="T71" fmla="*/ 229 h 445"/>
                  <a:gd name="T72" fmla="*/ 28 w 257"/>
                  <a:gd name="T73" fmla="*/ 234 h 445"/>
                  <a:gd name="T74" fmla="*/ 34 w 257"/>
                  <a:gd name="T75" fmla="*/ 255 h 445"/>
                  <a:gd name="T76" fmla="*/ 42 w 257"/>
                  <a:gd name="T77" fmla="*/ 275 h 445"/>
                  <a:gd name="T78" fmla="*/ 50 w 257"/>
                  <a:gd name="T79" fmla="*/ 288 h 445"/>
                  <a:gd name="T80" fmla="*/ 50 w 257"/>
                  <a:gd name="T81" fmla="*/ 298 h 445"/>
                  <a:gd name="T82" fmla="*/ 53 w 257"/>
                  <a:gd name="T83" fmla="*/ 307 h 445"/>
                  <a:gd name="T84" fmla="*/ 50 w 257"/>
                  <a:gd name="T85" fmla="*/ 327 h 445"/>
                  <a:gd name="T86" fmla="*/ 73 w 257"/>
                  <a:gd name="T87" fmla="*/ 339 h 445"/>
                  <a:gd name="T88" fmla="*/ 91 w 257"/>
                  <a:gd name="T89" fmla="*/ 355 h 445"/>
                  <a:gd name="T90" fmla="*/ 112 w 257"/>
                  <a:gd name="T91" fmla="*/ 374 h 445"/>
                  <a:gd name="T92" fmla="*/ 128 w 257"/>
                  <a:gd name="T93" fmla="*/ 388 h 445"/>
                  <a:gd name="T94" fmla="*/ 143 w 257"/>
                  <a:gd name="T95" fmla="*/ 414 h 445"/>
                  <a:gd name="T96" fmla="*/ 143 w 257"/>
                  <a:gd name="T97" fmla="*/ 434 h 445"/>
                  <a:gd name="T98" fmla="*/ 226 w 257"/>
                  <a:gd name="T99" fmla="*/ 444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7" h="445">
                    <a:moveTo>
                      <a:pt x="233" y="441"/>
                    </a:moveTo>
                    <a:lnTo>
                      <a:pt x="234" y="438"/>
                    </a:lnTo>
                    <a:lnTo>
                      <a:pt x="229" y="433"/>
                    </a:lnTo>
                    <a:lnTo>
                      <a:pt x="230" y="429"/>
                    </a:lnTo>
                    <a:lnTo>
                      <a:pt x="229" y="423"/>
                    </a:lnTo>
                    <a:lnTo>
                      <a:pt x="231" y="420"/>
                    </a:lnTo>
                    <a:lnTo>
                      <a:pt x="233" y="419"/>
                    </a:lnTo>
                    <a:lnTo>
                      <a:pt x="236" y="416"/>
                    </a:lnTo>
                    <a:lnTo>
                      <a:pt x="239" y="409"/>
                    </a:lnTo>
                    <a:lnTo>
                      <a:pt x="242" y="398"/>
                    </a:lnTo>
                    <a:lnTo>
                      <a:pt x="250" y="392"/>
                    </a:lnTo>
                    <a:lnTo>
                      <a:pt x="255" y="388"/>
                    </a:lnTo>
                    <a:lnTo>
                      <a:pt x="257" y="387"/>
                    </a:lnTo>
                    <a:lnTo>
                      <a:pt x="253" y="382"/>
                    </a:lnTo>
                    <a:lnTo>
                      <a:pt x="251" y="379"/>
                    </a:lnTo>
                    <a:lnTo>
                      <a:pt x="250" y="372"/>
                    </a:lnTo>
                    <a:lnTo>
                      <a:pt x="247" y="364"/>
                    </a:lnTo>
                    <a:lnTo>
                      <a:pt x="247" y="358"/>
                    </a:lnTo>
                    <a:lnTo>
                      <a:pt x="248" y="354"/>
                    </a:lnTo>
                    <a:lnTo>
                      <a:pt x="248" y="353"/>
                    </a:lnTo>
                    <a:lnTo>
                      <a:pt x="118" y="158"/>
                    </a:lnTo>
                    <a:lnTo>
                      <a:pt x="115" y="156"/>
                    </a:lnTo>
                    <a:lnTo>
                      <a:pt x="114" y="155"/>
                    </a:lnTo>
                    <a:lnTo>
                      <a:pt x="113" y="153"/>
                    </a:lnTo>
                    <a:lnTo>
                      <a:pt x="112" y="150"/>
                    </a:lnTo>
                    <a:lnTo>
                      <a:pt x="113" y="147"/>
                    </a:lnTo>
                    <a:lnTo>
                      <a:pt x="117" y="146"/>
                    </a:lnTo>
                    <a:lnTo>
                      <a:pt x="119" y="145"/>
                    </a:lnTo>
                    <a:lnTo>
                      <a:pt x="148" y="35"/>
                    </a:lnTo>
                    <a:lnTo>
                      <a:pt x="26" y="0"/>
                    </a:lnTo>
                    <a:lnTo>
                      <a:pt x="25" y="4"/>
                    </a:lnTo>
                    <a:lnTo>
                      <a:pt x="23" y="5"/>
                    </a:lnTo>
                    <a:lnTo>
                      <a:pt x="23" y="9"/>
                    </a:lnTo>
                    <a:lnTo>
                      <a:pt x="23" y="12"/>
                    </a:lnTo>
                    <a:lnTo>
                      <a:pt x="23" y="21"/>
                    </a:lnTo>
                    <a:lnTo>
                      <a:pt x="22" y="25"/>
                    </a:lnTo>
                    <a:lnTo>
                      <a:pt x="19" y="30"/>
                    </a:lnTo>
                    <a:lnTo>
                      <a:pt x="17" y="33"/>
                    </a:lnTo>
                    <a:lnTo>
                      <a:pt x="17" y="34"/>
                    </a:lnTo>
                    <a:lnTo>
                      <a:pt x="17" y="40"/>
                    </a:lnTo>
                    <a:lnTo>
                      <a:pt x="13" y="45"/>
                    </a:lnTo>
                    <a:lnTo>
                      <a:pt x="7" y="50"/>
                    </a:lnTo>
                    <a:lnTo>
                      <a:pt x="2" y="55"/>
                    </a:lnTo>
                    <a:lnTo>
                      <a:pt x="1" y="57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1" y="71"/>
                    </a:lnTo>
                    <a:lnTo>
                      <a:pt x="3" y="75"/>
                    </a:lnTo>
                    <a:lnTo>
                      <a:pt x="7" y="81"/>
                    </a:lnTo>
                    <a:lnTo>
                      <a:pt x="8" y="85"/>
                    </a:lnTo>
                    <a:lnTo>
                      <a:pt x="9" y="90"/>
                    </a:lnTo>
                    <a:lnTo>
                      <a:pt x="9" y="98"/>
                    </a:lnTo>
                    <a:lnTo>
                      <a:pt x="6" y="104"/>
                    </a:lnTo>
                    <a:lnTo>
                      <a:pt x="5" y="110"/>
                    </a:lnTo>
                    <a:lnTo>
                      <a:pt x="5" y="117"/>
                    </a:lnTo>
                    <a:lnTo>
                      <a:pt x="4" y="120"/>
                    </a:lnTo>
                    <a:lnTo>
                      <a:pt x="2" y="122"/>
                    </a:lnTo>
                    <a:lnTo>
                      <a:pt x="3" y="126"/>
                    </a:lnTo>
                    <a:lnTo>
                      <a:pt x="7" y="133"/>
                    </a:lnTo>
                    <a:lnTo>
                      <a:pt x="11" y="145"/>
                    </a:lnTo>
                    <a:lnTo>
                      <a:pt x="15" y="153"/>
                    </a:lnTo>
                    <a:lnTo>
                      <a:pt x="17" y="156"/>
                    </a:lnTo>
                    <a:lnTo>
                      <a:pt x="17" y="161"/>
                    </a:lnTo>
                    <a:lnTo>
                      <a:pt x="16" y="164"/>
                    </a:lnTo>
                    <a:lnTo>
                      <a:pt x="14" y="166"/>
                    </a:lnTo>
                    <a:lnTo>
                      <a:pt x="14" y="169"/>
                    </a:lnTo>
                    <a:lnTo>
                      <a:pt x="18" y="169"/>
                    </a:lnTo>
                    <a:lnTo>
                      <a:pt x="20" y="172"/>
                    </a:lnTo>
                    <a:lnTo>
                      <a:pt x="23" y="176"/>
                    </a:lnTo>
                    <a:lnTo>
                      <a:pt x="24" y="178"/>
                    </a:lnTo>
                    <a:lnTo>
                      <a:pt x="27" y="179"/>
                    </a:lnTo>
                    <a:lnTo>
                      <a:pt x="29" y="175"/>
                    </a:lnTo>
                    <a:lnTo>
                      <a:pt x="29" y="170"/>
                    </a:lnTo>
                    <a:lnTo>
                      <a:pt x="34" y="169"/>
                    </a:lnTo>
                    <a:lnTo>
                      <a:pt x="37" y="172"/>
                    </a:lnTo>
                    <a:lnTo>
                      <a:pt x="44" y="172"/>
                    </a:lnTo>
                    <a:lnTo>
                      <a:pt x="48" y="176"/>
                    </a:lnTo>
                    <a:lnTo>
                      <a:pt x="51" y="177"/>
                    </a:lnTo>
                    <a:lnTo>
                      <a:pt x="53" y="178"/>
                    </a:lnTo>
                    <a:lnTo>
                      <a:pt x="51" y="180"/>
                    </a:lnTo>
                    <a:lnTo>
                      <a:pt x="49" y="179"/>
                    </a:lnTo>
                    <a:lnTo>
                      <a:pt x="45" y="177"/>
                    </a:lnTo>
                    <a:lnTo>
                      <a:pt x="44" y="177"/>
                    </a:lnTo>
                    <a:lnTo>
                      <a:pt x="40" y="176"/>
                    </a:lnTo>
                    <a:lnTo>
                      <a:pt x="38" y="175"/>
                    </a:lnTo>
                    <a:lnTo>
                      <a:pt x="35" y="174"/>
                    </a:lnTo>
                    <a:lnTo>
                      <a:pt x="33" y="175"/>
                    </a:lnTo>
                    <a:lnTo>
                      <a:pt x="33" y="177"/>
                    </a:lnTo>
                    <a:lnTo>
                      <a:pt x="33" y="184"/>
                    </a:lnTo>
                    <a:lnTo>
                      <a:pt x="35" y="187"/>
                    </a:lnTo>
                    <a:lnTo>
                      <a:pt x="34" y="194"/>
                    </a:lnTo>
                    <a:lnTo>
                      <a:pt x="33" y="194"/>
                    </a:lnTo>
                    <a:lnTo>
                      <a:pt x="30" y="192"/>
                    </a:lnTo>
                    <a:lnTo>
                      <a:pt x="29" y="190"/>
                    </a:lnTo>
                    <a:lnTo>
                      <a:pt x="29" y="186"/>
                    </a:lnTo>
                    <a:lnTo>
                      <a:pt x="29" y="185"/>
                    </a:lnTo>
                    <a:lnTo>
                      <a:pt x="28" y="184"/>
                    </a:lnTo>
                    <a:lnTo>
                      <a:pt x="25" y="183"/>
                    </a:lnTo>
                    <a:lnTo>
                      <a:pt x="24" y="187"/>
                    </a:lnTo>
                    <a:lnTo>
                      <a:pt x="23" y="189"/>
                    </a:lnTo>
                    <a:lnTo>
                      <a:pt x="23" y="195"/>
                    </a:lnTo>
                    <a:lnTo>
                      <a:pt x="23" y="204"/>
                    </a:lnTo>
                    <a:lnTo>
                      <a:pt x="23" y="209"/>
                    </a:lnTo>
                    <a:lnTo>
                      <a:pt x="26" y="214"/>
                    </a:lnTo>
                    <a:lnTo>
                      <a:pt x="30" y="217"/>
                    </a:lnTo>
                    <a:lnTo>
                      <a:pt x="34" y="220"/>
                    </a:lnTo>
                    <a:lnTo>
                      <a:pt x="35" y="225"/>
                    </a:lnTo>
                    <a:lnTo>
                      <a:pt x="35" y="229"/>
                    </a:lnTo>
                    <a:lnTo>
                      <a:pt x="34" y="233"/>
                    </a:lnTo>
                    <a:lnTo>
                      <a:pt x="31" y="234"/>
                    </a:lnTo>
                    <a:lnTo>
                      <a:pt x="28" y="234"/>
                    </a:lnTo>
                    <a:lnTo>
                      <a:pt x="28" y="244"/>
                    </a:lnTo>
                    <a:lnTo>
                      <a:pt x="29" y="247"/>
                    </a:lnTo>
                    <a:lnTo>
                      <a:pt x="34" y="255"/>
                    </a:lnTo>
                    <a:lnTo>
                      <a:pt x="35" y="261"/>
                    </a:lnTo>
                    <a:lnTo>
                      <a:pt x="40" y="268"/>
                    </a:lnTo>
                    <a:lnTo>
                      <a:pt x="42" y="275"/>
                    </a:lnTo>
                    <a:lnTo>
                      <a:pt x="45" y="280"/>
                    </a:lnTo>
                    <a:lnTo>
                      <a:pt x="48" y="287"/>
                    </a:lnTo>
                    <a:lnTo>
                      <a:pt x="50" y="288"/>
                    </a:lnTo>
                    <a:lnTo>
                      <a:pt x="50" y="293"/>
                    </a:lnTo>
                    <a:lnTo>
                      <a:pt x="50" y="296"/>
                    </a:lnTo>
                    <a:lnTo>
                      <a:pt x="50" y="298"/>
                    </a:lnTo>
                    <a:lnTo>
                      <a:pt x="52" y="300"/>
                    </a:lnTo>
                    <a:lnTo>
                      <a:pt x="53" y="303"/>
                    </a:lnTo>
                    <a:lnTo>
                      <a:pt x="53" y="307"/>
                    </a:lnTo>
                    <a:lnTo>
                      <a:pt x="52" y="316"/>
                    </a:lnTo>
                    <a:lnTo>
                      <a:pt x="51" y="322"/>
                    </a:lnTo>
                    <a:lnTo>
                      <a:pt x="50" y="327"/>
                    </a:lnTo>
                    <a:lnTo>
                      <a:pt x="59" y="332"/>
                    </a:lnTo>
                    <a:lnTo>
                      <a:pt x="67" y="335"/>
                    </a:lnTo>
                    <a:lnTo>
                      <a:pt x="73" y="339"/>
                    </a:lnTo>
                    <a:lnTo>
                      <a:pt x="82" y="342"/>
                    </a:lnTo>
                    <a:lnTo>
                      <a:pt x="85" y="345"/>
                    </a:lnTo>
                    <a:lnTo>
                      <a:pt x="91" y="355"/>
                    </a:lnTo>
                    <a:lnTo>
                      <a:pt x="99" y="362"/>
                    </a:lnTo>
                    <a:lnTo>
                      <a:pt x="111" y="365"/>
                    </a:lnTo>
                    <a:lnTo>
                      <a:pt x="112" y="374"/>
                    </a:lnTo>
                    <a:lnTo>
                      <a:pt x="114" y="378"/>
                    </a:lnTo>
                    <a:lnTo>
                      <a:pt x="121" y="380"/>
                    </a:lnTo>
                    <a:lnTo>
                      <a:pt x="128" y="388"/>
                    </a:lnTo>
                    <a:lnTo>
                      <a:pt x="136" y="400"/>
                    </a:lnTo>
                    <a:lnTo>
                      <a:pt x="140" y="405"/>
                    </a:lnTo>
                    <a:lnTo>
                      <a:pt x="143" y="414"/>
                    </a:lnTo>
                    <a:lnTo>
                      <a:pt x="140" y="422"/>
                    </a:lnTo>
                    <a:lnTo>
                      <a:pt x="140" y="427"/>
                    </a:lnTo>
                    <a:lnTo>
                      <a:pt x="143" y="434"/>
                    </a:lnTo>
                    <a:lnTo>
                      <a:pt x="147" y="435"/>
                    </a:lnTo>
                    <a:lnTo>
                      <a:pt x="225" y="445"/>
                    </a:lnTo>
                    <a:lnTo>
                      <a:pt x="226" y="444"/>
                    </a:lnTo>
                    <a:lnTo>
                      <a:pt x="233" y="441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18075C39-F702-DB4A-BCBF-1CC744616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3358" y="2660630"/>
                <a:ext cx="473890" cy="254654"/>
              </a:xfrm>
              <a:custGeom>
                <a:avLst/>
                <a:gdLst>
                  <a:gd name="T0" fmla="*/ 0 w 332"/>
                  <a:gd name="T1" fmla="*/ 25 h 178"/>
                  <a:gd name="T2" fmla="*/ 0 w 332"/>
                  <a:gd name="T3" fmla="*/ 28 h 178"/>
                  <a:gd name="T4" fmla="*/ 0 w 332"/>
                  <a:gd name="T5" fmla="*/ 25 h 178"/>
                  <a:gd name="T6" fmla="*/ 118 w 332"/>
                  <a:gd name="T7" fmla="*/ 32 h 178"/>
                  <a:gd name="T8" fmla="*/ 113 w 332"/>
                  <a:gd name="T9" fmla="*/ 123 h 178"/>
                  <a:gd name="T10" fmla="*/ 121 w 332"/>
                  <a:gd name="T11" fmla="*/ 131 h 178"/>
                  <a:gd name="T12" fmla="*/ 124 w 332"/>
                  <a:gd name="T13" fmla="*/ 134 h 178"/>
                  <a:gd name="T14" fmla="*/ 127 w 332"/>
                  <a:gd name="T15" fmla="*/ 134 h 178"/>
                  <a:gd name="T16" fmla="*/ 131 w 332"/>
                  <a:gd name="T17" fmla="*/ 133 h 178"/>
                  <a:gd name="T18" fmla="*/ 134 w 332"/>
                  <a:gd name="T19" fmla="*/ 134 h 178"/>
                  <a:gd name="T20" fmla="*/ 137 w 332"/>
                  <a:gd name="T21" fmla="*/ 133 h 178"/>
                  <a:gd name="T22" fmla="*/ 141 w 332"/>
                  <a:gd name="T23" fmla="*/ 135 h 178"/>
                  <a:gd name="T24" fmla="*/ 144 w 332"/>
                  <a:gd name="T25" fmla="*/ 144 h 178"/>
                  <a:gd name="T26" fmla="*/ 153 w 332"/>
                  <a:gd name="T27" fmla="*/ 144 h 178"/>
                  <a:gd name="T28" fmla="*/ 160 w 332"/>
                  <a:gd name="T29" fmla="*/ 148 h 178"/>
                  <a:gd name="T30" fmla="*/ 166 w 332"/>
                  <a:gd name="T31" fmla="*/ 147 h 178"/>
                  <a:gd name="T32" fmla="*/ 167 w 332"/>
                  <a:gd name="T33" fmla="*/ 147 h 178"/>
                  <a:gd name="T34" fmla="*/ 171 w 332"/>
                  <a:gd name="T35" fmla="*/ 151 h 178"/>
                  <a:gd name="T36" fmla="*/ 175 w 332"/>
                  <a:gd name="T37" fmla="*/ 148 h 178"/>
                  <a:gd name="T38" fmla="*/ 184 w 332"/>
                  <a:gd name="T39" fmla="*/ 149 h 178"/>
                  <a:gd name="T40" fmla="*/ 188 w 332"/>
                  <a:gd name="T41" fmla="*/ 156 h 178"/>
                  <a:gd name="T42" fmla="*/ 191 w 332"/>
                  <a:gd name="T43" fmla="*/ 156 h 178"/>
                  <a:gd name="T44" fmla="*/ 192 w 332"/>
                  <a:gd name="T45" fmla="*/ 162 h 178"/>
                  <a:gd name="T46" fmla="*/ 196 w 332"/>
                  <a:gd name="T47" fmla="*/ 163 h 178"/>
                  <a:gd name="T48" fmla="*/ 200 w 332"/>
                  <a:gd name="T49" fmla="*/ 160 h 178"/>
                  <a:gd name="T50" fmla="*/ 202 w 332"/>
                  <a:gd name="T51" fmla="*/ 157 h 178"/>
                  <a:gd name="T52" fmla="*/ 204 w 332"/>
                  <a:gd name="T53" fmla="*/ 157 h 178"/>
                  <a:gd name="T54" fmla="*/ 211 w 332"/>
                  <a:gd name="T55" fmla="*/ 162 h 178"/>
                  <a:gd name="T56" fmla="*/ 213 w 332"/>
                  <a:gd name="T57" fmla="*/ 166 h 178"/>
                  <a:gd name="T58" fmla="*/ 220 w 332"/>
                  <a:gd name="T59" fmla="*/ 162 h 178"/>
                  <a:gd name="T60" fmla="*/ 222 w 332"/>
                  <a:gd name="T61" fmla="*/ 164 h 178"/>
                  <a:gd name="T62" fmla="*/ 223 w 332"/>
                  <a:gd name="T63" fmla="*/ 170 h 178"/>
                  <a:gd name="T64" fmla="*/ 225 w 332"/>
                  <a:gd name="T65" fmla="*/ 169 h 178"/>
                  <a:gd name="T66" fmla="*/ 228 w 332"/>
                  <a:gd name="T67" fmla="*/ 164 h 178"/>
                  <a:gd name="T68" fmla="*/ 233 w 332"/>
                  <a:gd name="T69" fmla="*/ 163 h 178"/>
                  <a:gd name="T70" fmla="*/ 239 w 332"/>
                  <a:gd name="T71" fmla="*/ 166 h 178"/>
                  <a:gd name="T72" fmla="*/ 248 w 332"/>
                  <a:gd name="T73" fmla="*/ 165 h 178"/>
                  <a:gd name="T74" fmla="*/ 252 w 332"/>
                  <a:gd name="T75" fmla="*/ 169 h 178"/>
                  <a:gd name="T76" fmla="*/ 254 w 332"/>
                  <a:gd name="T77" fmla="*/ 172 h 178"/>
                  <a:gd name="T78" fmla="*/ 259 w 332"/>
                  <a:gd name="T79" fmla="*/ 171 h 178"/>
                  <a:gd name="T80" fmla="*/ 264 w 332"/>
                  <a:gd name="T81" fmla="*/ 167 h 178"/>
                  <a:gd name="T82" fmla="*/ 267 w 332"/>
                  <a:gd name="T83" fmla="*/ 164 h 178"/>
                  <a:gd name="T84" fmla="*/ 271 w 332"/>
                  <a:gd name="T85" fmla="*/ 164 h 178"/>
                  <a:gd name="T86" fmla="*/ 275 w 332"/>
                  <a:gd name="T87" fmla="*/ 166 h 178"/>
                  <a:gd name="T88" fmla="*/ 278 w 332"/>
                  <a:gd name="T89" fmla="*/ 165 h 178"/>
                  <a:gd name="T90" fmla="*/ 282 w 332"/>
                  <a:gd name="T91" fmla="*/ 162 h 178"/>
                  <a:gd name="T92" fmla="*/ 288 w 332"/>
                  <a:gd name="T93" fmla="*/ 163 h 178"/>
                  <a:gd name="T94" fmla="*/ 291 w 332"/>
                  <a:gd name="T95" fmla="*/ 164 h 178"/>
                  <a:gd name="T96" fmla="*/ 300 w 332"/>
                  <a:gd name="T97" fmla="*/ 161 h 178"/>
                  <a:gd name="T98" fmla="*/ 306 w 332"/>
                  <a:gd name="T99" fmla="*/ 163 h 178"/>
                  <a:gd name="T100" fmla="*/ 311 w 332"/>
                  <a:gd name="T101" fmla="*/ 168 h 178"/>
                  <a:gd name="T102" fmla="*/ 318 w 332"/>
                  <a:gd name="T103" fmla="*/ 173 h 178"/>
                  <a:gd name="T104" fmla="*/ 324 w 332"/>
                  <a:gd name="T105" fmla="*/ 173 h 178"/>
                  <a:gd name="T106" fmla="*/ 328 w 332"/>
                  <a:gd name="T107" fmla="*/ 176 h 178"/>
                  <a:gd name="T108" fmla="*/ 331 w 332"/>
                  <a:gd name="T109" fmla="*/ 178 h 178"/>
                  <a:gd name="T110" fmla="*/ 332 w 332"/>
                  <a:gd name="T111" fmla="*/ 88 h 178"/>
                  <a:gd name="T112" fmla="*/ 324 w 332"/>
                  <a:gd name="T113" fmla="*/ 37 h 178"/>
                  <a:gd name="T114" fmla="*/ 324 w 332"/>
                  <a:gd name="T115" fmla="*/ 12 h 178"/>
                  <a:gd name="T116" fmla="*/ 175 w 332"/>
                  <a:gd name="T117" fmla="*/ 9 h 178"/>
                  <a:gd name="T118" fmla="*/ 4 w 332"/>
                  <a:gd name="T119" fmla="*/ 0 h 178"/>
                  <a:gd name="T120" fmla="*/ 3 w 332"/>
                  <a:gd name="T121" fmla="*/ 25 h 178"/>
                  <a:gd name="T122" fmla="*/ 0 w 332"/>
                  <a:gd name="T123" fmla="*/ 2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2" h="178">
                    <a:moveTo>
                      <a:pt x="0" y="25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4" y="134"/>
                      <a:pt x="124" y="134"/>
                      <a:pt x="124" y="134"/>
                    </a:cubicBezTo>
                    <a:cubicBezTo>
                      <a:pt x="127" y="134"/>
                      <a:pt x="127" y="134"/>
                      <a:pt x="127" y="134"/>
                    </a:cubicBezTo>
                    <a:cubicBezTo>
                      <a:pt x="131" y="133"/>
                      <a:pt x="131" y="133"/>
                      <a:pt x="131" y="133"/>
                    </a:cubicBezTo>
                    <a:cubicBezTo>
                      <a:pt x="134" y="134"/>
                      <a:pt x="134" y="134"/>
                      <a:pt x="134" y="134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41" y="135"/>
                      <a:pt x="141" y="135"/>
                      <a:pt x="141" y="135"/>
                    </a:cubicBezTo>
                    <a:cubicBezTo>
                      <a:pt x="144" y="144"/>
                      <a:pt x="144" y="144"/>
                      <a:pt x="144" y="144"/>
                    </a:cubicBezTo>
                    <a:cubicBezTo>
                      <a:pt x="153" y="144"/>
                      <a:pt x="153" y="144"/>
                      <a:pt x="153" y="144"/>
                    </a:cubicBezTo>
                    <a:cubicBezTo>
                      <a:pt x="160" y="148"/>
                      <a:pt x="160" y="148"/>
                      <a:pt x="160" y="148"/>
                    </a:cubicBezTo>
                    <a:cubicBezTo>
                      <a:pt x="166" y="147"/>
                      <a:pt x="166" y="147"/>
                      <a:pt x="166" y="147"/>
                    </a:cubicBezTo>
                    <a:cubicBezTo>
                      <a:pt x="167" y="147"/>
                      <a:pt x="167" y="147"/>
                      <a:pt x="167" y="147"/>
                    </a:cubicBezTo>
                    <a:cubicBezTo>
                      <a:pt x="171" y="151"/>
                      <a:pt x="171" y="151"/>
                      <a:pt x="171" y="151"/>
                    </a:cubicBezTo>
                    <a:cubicBezTo>
                      <a:pt x="175" y="148"/>
                      <a:pt x="175" y="148"/>
                      <a:pt x="175" y="148"/>
                    </a:cubicBezTo>
                    <a:cubicBezTo>
                      <a:pt x="184" y="149"/>
                      <a:pt x="184" y="149"/>
                      <a:pt x="184" y="149"/>
                    </a:cubicBezTo>
                    <a:cubicBezTo>
                      <a:pt x="188" y="156"/>
                      <a:pt x="188" y="156"/>
                      <a:pt x="188" y="156"/>
                    </a:cubicBezTo>
                    <a:cubicBezTo>
                      <a:pt x="191" y="156"/>
                      <a:pt x="191" y="156"/>
                      <a:pt x="191" y="156"/>
                    </a:cubicBezTo>
                    <a:cubicBezTo>
                      <a:pt x="192" y="162"/>
                      <a:pt x="192" y="162"/>
                      <a:pt x="192" y="162"/>
                    </a:cubicBezTo>
                    <a:cubicBezTo>
                      <a:pt x="196" y="163"/>
                      <a:pt x="196" y="163"/>
                      <a:pt x="196" y="163"/>
                    </a:cubicBezTo>
                    <a:cubicBezTo>
                      <a:pt x="200" y="160"/>
                      <a:pt x="200" y="160"/>
                      <a:pt x="200" y="160"/>
                    </a:cubicBezTo>
                    <a:cubicBezTo>
                      <a:pt x="202" y="157"/>
                      <a:pt x="202" y="157"/>
                      <a:pt x="202" y="157"/>
                    </a:cubicBezTo>
                    <a:cubicBezTo>
                      <a:pt x="204" y="157"/>
                      <a:pt x="204" y="157"/>
                      <a:pt x="204" y="157"/>
                    </a:cubicBezTo>
                    <a:cubicBezTo>
                      <a:pt x="211" y="162"/>
                      <a:pt x="211" y="162"/>
                      <a:pt x="211" y="162"/>
                    </a:cubicBezTo>
                    <a:cubicBezTo>
                      <a:pt x="213" y="166"/>
                      <a:pt x="213" y="166"/>
                      <a:pt x="213" y="166"/>
                    </a:cubicBezTo>
                    <a:cubicBezTo>
                      <a:pt x="220" y="162"/>
                      <a:pt x="220" y="162"/>
                      <a:pt x="220" y="162"/>
                    </a:cubicBezTo>
                    <a:cubicBezTo>
                      <a:pt x="222" y="164"/>
                      <a:pt x="222" y="164"/>
                      <a:pt x="222" y="164"/>
                    </a:cubicBezTo>
                    <a:cubicBezTo>
                      <a:pt x="223" y="170"/>
                      <a:pt x="223" y="170"/>
                      <a:pt x="223" y="170"/>
                    </a:cubicBezTo>
                    <a:cubicBezTo>
                      <a:pt x="225" y="169"/>
                      <a:pt x="225" y="169"/>
                      <a:pt x="225" y="169"/>
                    </a:cubicBezTo>
                    <a:cubicBezTo>
                      <a:pt x="228" y="164"/>
                      <a:pt x="228" y="164"/>
                      <a:pt x="228" y="164"/>
                    </a:cubicBezTo>
                    <a:cubicBezTo>
                      <a:pt x="233" y="163"/>
                      <a:pt x="233" y="163"/>
                      <a:pt x="233" y="163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48" y="165"/>
                      <a:pt x="248" y="165"/>
                      <a:pt x="248" y="165"/>
                    </a:cubicBezTo>
                    <a:cubicBezTo>
                      <a:pt x="252" y="169"/>
                      <a:pt x="252" y="169"/>
                      <a:pt x="252" y="169"/>
                    </a:cubicBezTo>
                    <a:cubicBezTo>
                      <a:pt x="254" y="172"/>
                      <a:pt x="254" y="172"/>
                      <a:pt x="254" y="172"/>
                    </a:cubicBezTo>
                    <a:cubicBezTo>
                      <a:pt x="259" y="171"/>
                      <a:pt x="259" y="171"/>
                      <a:pt x="259" y="171"/>
                    </a:cubicBezTo>
                    <a:cubicBezTo>
                      <a:pt x="264" y="167"/>
                      <a:pt x="264" y="167"/>
                      <a:pt x="264" y="167"/>
                    </a:cubicBezTo>
                    <a:cubicBezTo>
                      <a:pt x="267" y="164"/>
                      <a:pt x="267" y="164"/>
                      <a:pt x="267" y="164"/>
                    </a:cubicBezTo>
                    <a:cubicBezTo>
                      <a:pt x="271" y="164"/>
                      <a:pt x="271" y="164"/>
                      <a:pt x="271" y="164"/>
                    </a:cubicBezTo>
                    <a:cubicBezTo>
                      <a:pt x="275" y="166"/>
                      <a:pt x="275" y="166"/>
                      <a:pt x="275" y="166"/>
                    </a:cubicBezTo>
                    <a:cubicBezTo>
                      <a:pt x="278" y="165"/>
                      <a:pt x="278" y="165"/>
                      <a:pt x="278" y="165"/>
                    </a:cubicBezTo>
                    <a:cubicBezTo>
                      <a:pt x="282" y="162"/>
                      <a:pt x="282" y="162"/>
                      <a:pt x="282" y="162"/>
                    </a:cubicBezTo>
                    <a:cubicBezTo>
                      <a:pt x="288" y="163"/>
                      <a:pt x="288" y="163"/>
                      <a:pt x="288" y="163"/>
                    </a:cubicBezTo>
                    <a:cubicBezTo>
                      <a:pt x="291" y="164"/>
                      <a:pt x="291" y="164"/>
                      <a:pt x="291" y="164"/>
                    </a:cubicBezTo>
                    <a:cubicBezTo>
                      <a:pt x="300" y="161"/>
                      <a:pt x="300" y="161"/>
                      <a:pt x="300" y="161"/>
                    </a:cubicBezTo>
                    <a:cubicBezTo>
                      <a:pt x="306" y="163"/>
                      <a:pt x="306" y="163"/>
                      <a:pt x="306" y="163"/>
                    </a:cubicBezTo>
                    <a:cubicBezTo>
                      <a:pt x="311" y="168"/>
                      <a:pt x="311" y="168"/>
                      <a:pt x="311" y="168"/>
                    </a:cubicBezTo>
                    <a:cubicBezTo>
                      <a:pt x="318" y="173"/>
                      <a:pt x="318" y="173"/>
                      <a:pt x="318" y="173"/>
                    </a:cubicBezTo>
                    <a:cubicBezTo>
                      <a:pt x="324" y="173"/>
                      <a:pt x="324" y="173"/>
                      <a:pt x="324" y="173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31" y="178"/>
                      <a:pt x="331" y="178"/>
                      <a:pt x="331" y="178"/>
                    </a:cubicBezTo>
                    <a:cubicBezTo>
                      <a:pt x="332" y="88"/>
                      <a:pt x="332" y="88"/>
                      <a:pt x="332" y="88"/>
                    </a:cubicBezTo>
                    <a:cubicBezTo>
                      <a:pt x="324" y="37"/>
                      <a:pt x="324" y="37"/>
                      <a:pt x="324" y="37"/>
                    </a:cubicBezTo>
                    <a:cubicBezTo>
                      <a:pt x="324" y="12"/>
                      <a:pt x="324" y="12"/>
                      <a:pt x="324" y="12"/>
                    </a:cubicBezTo>
                    <a:cubicBezTo>
                      <a:pt x="324" y="12"/>
                      <a:pt x="211" y="10"/>
                      <a:pt x="175" y="9"/>
                    </a:cubicBezTo>
                    <a:cubicBezTo>
                      <a:pt x="131" y="7"/>
                      <a:pt x="4" y="0"/>
                      <a:pt x="4" y="0"/>
                    </a:cubicBezTo>
                    <a:cubicBezTo>
                      <a:pt x="3" y="25"/>
                      <a:pt x="3" y="25"/>
                      <a:pt x="3" y="25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4" name="Freeform 11">
                <a:extLst>
                  <a:ext uri="{FF2B5EF4-FFF2-40B4-BE49-F238E27FC236}">
                    <a16:creationId xmlns:a16="http://schemas.microsoft.com/office/drawing/2014/main" id="{55330E15-BA28-084E-94AC-3D500580D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070" y="2454884"/>
                <a:ext cx="401373" cy="222611"/>
              </a:xfrm>
              <a:custGeom>
                <a:avLst/>
                <a:gdLst>
                  <a:gd name="T0" fmla="*/ 282 w 282"/>
                  <a:gd name="T1" fmla="*/ 156 h 156"/>
                  <a:gd name="T2" fmla="*/ 282 w 282"/>
                  <a:gd name="T3" fmla="*/ 52 h 156"/>
                  <a:gd name="T4" fmla="*/ 276 w 282"/>
                  <a:gd name="T5" fmla="*/ 49 h 156"/>
                  <a:gd name="T6" fmla="*/ 273 w 282"/>
                  <a:gd name="T7" fmla="*/ 47 h 156"/>
                  <a:gd name="T8" fmla="*/ 271 w 282"/>
                  <a:gd name="T9" fmla="*/ 41 h 156"/>
                  <a:gd name="T10" fmla="*/ 265 w 282"/>
                  <a:gd name="T11" fmla="*/ 35 h 156"/>
                  <a:gd name="T12" fmla="*/ 268 w 282"/>
                  <a:gd name="T13" fmla="*/ 30 h 156"/>
                  <a:gd name="T14" fmla="*/ 271 w 282"/>
                  <a:gd name="T15" fmla="*/ 24 h 156"/>
                  <a:gd name="T16" fmla="*/ 271 w 282"/>
                  <a:gd name="T17" fmla="*/ 19 h 156"/>
                  <a:gd name="T18" fmla="*/ 269 w 282"/>
                  <a:gd name="T19" fmla="*/ 19 h 156"/>
                  <a:gd name="T20" fmla="*/ 260 w 282"/>
                  <a:gd name="T21" fmla="*/ 19 h 156"/>
                  <a:gd name="T22" fmla="*/ 258 w 282"/>
                  <a:gd name="T23" fmla="*/ 15 h 156"/>
                  <a:gd name="T24" fmla="*/ 254 w 282"/>
                  <a:gd name="T25" fmla="*/ 9 h 156"/>
                  <a:gd name="T26" fmla="*/ 165 w 282"/>
                  <a:gd name="T27" fmla="*/ 6 h 156"/>
                  <a:gd name="T28" fmla="*/ 10 w 282"/>
                  <a:gd name="T29" fmla="*/ 0 h 156"/>
                  <a:gd name="T30" fmla="*/ 0 w 282"/>
                  <a:gd name="T31" fmla="*/ 146 h 156"/>
                  <a:gd name="T32" fmla="*/ 133 w 282"/>
                  <a:gd name="T33" fmla="*/ 153 h 156"/>
                  <a:gd name="T34" fmla="*/ 282 w 282"/>
                  <a:gd name="T3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2" h="156">
                    <a:moveTo>
                      <a:pt x="282" y="156"/>
                    </a:moveTo>
                    <a:cubicBezTo>
                      <a:pt x="282" y="52"/>
                      <a:pt x="282" y="52"/>
                      <a:pt x="282" y="52"/>
                    </a:cubicBezTo>
                    <a:cubicBezTo>
                      <a:pt x="276" y="49"/>
                      <a:pt x="276" y="49"/>
                      <a:pt x="276" y="49"/>
                    </a:cubicBezTo>
                    <a:cubicBezTo>
                      <a:pt x="273" y="47"/>
                      <a:pt x="273" y="47"/>
                      <a:pt x="273" y="47"/>
                    </a:cubicBezTo>
                    <a:cubicBezTo>
                      <a:pt x="271" y="41"/>
                      <a:pt x="271" y="41"/>
                      <a:pt x="271" y="41"/>
                    </a:cubicBezTo>
                    <a:cubicBezTo>
                      <a:pt x="265" y="35"/>
                      <a:pt x="265" y="35"/>
                      <a:pt x="265" y="35"/>
                    </a:cubicBezTo>
                    <a:cubicBezTo>
                      <a:pt x="268" y="30"/>
                      <a:pt x="268" y="30"/>
                      <a:pt x="268" y="30"/>
                    </a:cubicBezTo>
                    <a:cubicBezTo>
                      <a:pt x="271" y="24"/>
                      <a:pt x="271" y="24"/>
                      <a:pt x="271" y="24"/>
                    </a:cubicBezTo>
                    <a:cubicBezTo>
                      <a:pt x="271" y="19"/>
                      <a:pt x="271" y="19"/>
                      <a:pt x="271" y="19"/>
                    </a:cubicBezTo>
                    <a:cubicBezTo>
                      <a:pt x="269" y="19"/>
                      <a:pt x="269" y="19"/>
                      <a:pt x="269" y="19"/>
                    </a:cubicBezTo>
                    <a:cubicBezTo>
                      <a:pt x="260" y="19"/>
                      <a:pt x="260" y="19"/>
                      <a:pt x="260" y="19"/>
                    </a:cubicBezTo>
                    <a:cubicBezTo>
                      <a:pt x="258" y="15"/>
                      <a:pt x="258" y="15"/>
                      <a:pt x="258" y="15"/>
                    </a:cubicBezTo>
                    <a:cubicBezTo>
                      <a:pt x="254" y="9"/>
                      <a:pt x="254" y="9"/>
                      <a:pt x="254" y="9"/>
                    </a:cubicBezTo>
                    <a:cubicBezTo>
                      <a:pt x="254" y="9"/>
                      <a:pt x="187" y="7"/>
                      <a:pt x="165" y="6"/>
                    </a:cubicBezTo>
                    <a:cubicBezTo>
                      <a:pt x="126" y="5"/>
                      <a:pt x="10" y="0"/>
                      <a:pt x="10" y="0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41" y="148"/>
                      <a:pt x="104" y="151"/>
                      <a:pt x="133" y="153"/>
                    </a:cubicBezTo>
                    <a:cubicBezTo>
                      <a:pt x="169" y="154"/>
                      <a:pt x="282" y="156"/>
                      <a:pt x="282" y="156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5" name="Freeform 12">
                <a:extLst>
                  <a:ext uri="{FF2B5EF4-FFF2-40B4-BE49-F238E27FC236}">
                    <a16:creationId xmlns:a16="http://schemas.microsoft.com/office/drawing/2014/main" id="{198AE4C8-CD18-4E40-9B82-0D4A39CFC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9748" y="2242392"/>
                <a:ext cx="446907" cy="225984"/>
              </a:xfrm>
              <a:custGeom>
                <a:avLst/>
                <a:gdLst>
                  <a:gd name="T0" fmla="*/ 313 w 313"/>
                  <a:gd name="T1" fmla="*/ 158 h 158"/>
                  <a:gd name="T2" fmla="*/ 313 w 313"/>
                  <a:gd name="T3" fmla="*/ 158 h 158"/>
                  <a:gd name="T4" fmla="*/ 313 w 313"/>
                  <a:gd name="T5" fmla="*/ 158 h 158"/>
                  <a:gd name="T6" fmla="*/ 311 w 313"/>
                  <a:gd name="T7" fmla="*/ 154 h 158"/>
                  <a:gd name="T8" fmla="*/ 310 w 313"/>
                  <a:gd name="T9" fmla="*/ 148 h 158"/>
                  <a:gd name="T10" fmla="*/ 304 w 313"/>
                  <a:gd name="T11" fmla="*/ 146 h 158"/>
                  <a:gd name="T12" fmla="*/ 304 w 313"/>
                  <a:gd name="T13" fmla="*/ 145 h 158"/>
                  <a:gd name="T14" fmla="*/ 302 w 313"/>
                  <a:gd name="T15" fmla="*/ 142 h 158"/>
                  <a:gd name="T16" fmla="*/ 304 w 313"/>
                  <a:gd name="T17" fmla="*/ 140 h 158"/>
                  <a:gd name="T18" fmla="*/ 303 w 313"/>
                  <a:gd name="T19" fmla="*/ 135 h 158"/>
                  <a:gd name="T20" fmla="*/ 300 w 313"/>
                  <a:gd name="T21" fmla="*/ 133 h 158"/>
                  <a:gd name="T22" fmla="*/ 299 w 313"/>
                  <a:gd name="T23" fmla="*/ 130 h 158"/>
                  <a:gd name="T24" fmla="*/ 297 w 313"/>
                  <a:gd name="T25" fmla="*/ 123 h 158"/>
                  <a:gd name="T26" fmla="*/ 297 w 313"/>
                  <a:gd name="T27" fmla="*/ 113 h 158"/>
                  <a:gd name="T28" fmla="*/ 296 w 313"/>
                  <a:gd name="T29" fmla="*/ 111 h 158"/>
                  <a:gd name="T30" fmla="*/ 294 w 313"/>
                  <a:gd name="T31" fmla="*/ 108 h 158"/>
                  <a:gd name="T32" fmla="*/ 295 w 313"/>
                  <a:gd name="T33" fmla="*/ 104 h 158"/>
                  <a:gd name="T34" fmla="*/ 295 w 313"/>
                  <a:gd name="T35" fmla="*/ 94 h 158"/>
                  <a:gd name="T36" fmla="*/ 293 w 313"/>
                  <a:gd name="T37" fmla="*/ 87 h 158"/>
                  <a:gd name="T38" fmla="*/ 291 w 313"/>
                  <a:gd name="T39" fmla="*/ 85 h 158"/>
                  <a:gd name="T40" fmla="*/ 289 w 313"/>
                  <a:gd name="T41" fmla="*/ 85 h 158"/>
                  <a:gd name="T42" fmla="*/ 288 w 313"/>
                  <a:gd name="T43" fmla="*/ 83 h 158"/>
                  <a:gd name="T44" fmla="*/ 287 w 313"/>
                  <a:gd name="T45" fmla="*/ 78 h 158"/>
                  <a:gd name="T46" fmla="*/ 286 w 313"/>
                  <a:gd name="T47" fmla="*/ 74 h 158"/>
                  <a:gd name="T48" fmla="*/ 289 w 313"/>
                  <a:gd name="T49" fmla="*/ 73 h 158"/>
                  <a:gd name="T50" fmla="*/ 289 w 313"/>
                  <a:gd name="T51" fmla="*/ 72 h 158"/>
                  <a:gd name="T52" fmla="*/ 288 w 313"/>
                  <a:gd name="T53" fmla="*/ 71 h 158"/>
                  <a:gd name="T54" fmla="*/ 287 w 313"/>
                  <a:gd name="T55" fmla="*/ 68 h 158"/>
                  <a:gd name="T56" fmla="*/ 285 w 313"/>
                  <a:gd name="T57" fmla="*/ 65 h 158"/>
                  <a:gd name="T58" fmla="*/ 283 w 313"/>
                  <a:gd name="T59" fmla="*/ 60 h 158"/>
                  <a:gd name="T60" fmla="*/ 281 w 313"/>
                  <a:gd name="T61" fmla="*/ 54 h 158"/>
                  <a:gd name="T62" fmla="*/ 278 w 313"/>
                  <a:gd name="T63" fmla="*/ 49 h 158"/>
                  <a:gd name="T64" fmla="*/ 275 w 313"/>
                  <a:gd name="T65" fmla="*/ 40 h 158"/>
                  <a:gd name="T66" fmla="*/ 272 w 313"/>
                  <a:gd name="T67" fmla="*/ 36 h 158"/>
                  <a:gd name="T68" fmla="*/ 271 w 313"/>
                  <a:gd name="T69" fmla="*/ 35 h 158"/>
                  <a:gd name="T70" fmla="*/ 267 w 313"/>
                  <a:gd name="T71" fmla="*/ 32 h 158"/>
                  <a:gd name="T72" fmla="*/ 260 w 313"/>
                  <a:gd name="T73" fmla="*/ 27 h 158"/>
                  <a:gd name="T74" fmla="*/ 255 w 313"/>
                  <a:gd name="T75" fmla="*/ 25 h 158"/>
                  <a:gd name="T76" fmla="*/ 250 w 313"/>
                  <a:gd name="T77" fmla="*/ 23 h 158"/>
                  <a:gd name="T78" fmla="*/ 246 w 313"/>
                  <a:gd name="T79" fmla="*/ 19 h 158"/>
                  <a:gd name="T80" fmla="*/ 239 w 313"/>
                  <a:gd name="T81" fmla="*/ 18 h 158"/>
                  <a:gd name="T82" fmla="*/ 230 w 313"/>
                  <a:gd name="T83" fmla="*/ 19 h 158"/>
                  <a:gd name="T84" fmla="*/ 227 w 313"/>
                  <a:gd name="T85" fmla="*/ 19 h 158"/>
                  <a:gd name="T86" fmla="*/ 224 w 313"/>
                  <a:gd name="T87" fmla="*/ 20 h 158"/>
                  <a:gd name="T88" fmla="*/ 222 w 313"/>
                  <a:gd name="T89" fmla="*/ 22 h 158"/>
                  <a:gd name="T90" fmla="*/ 219 w 313"/>
                  <a:gd name="T91" fmla="*/ 21 h 158"/>
                  <a:gd name="T92" fmla="*/ 216 w 313"/>
                  <a:gd name="T93" fmla="*/ 19 h 158"/>
                  <a:gd name="T94" fmla="*/ 210 w 313"/>
                  <a:gd name="T95" fmla="*/ 16 h 158"/>
                  <a:gd name="T96" fmla="*/ 202 w 313"/>
                  <a:gd name="T97" fmla="*/ 12 h 158"/>
                  <a:gd name="T98" fmla="*/ 10 w 313"/>
                  <a:gd name="T99" fmla="*/ 0 h 158"/>
                  <a:gd name="T100" fmla="*/ 0 w 313"/>
                  <a:gd name="T101" fmla="*/ 95 h 158"/>
                  <a:gd name="T102" fmla="*/ 73 w 313"/>
                  <a:gd name="T103" fmla="*/ 102 h 158"/>
                  <a:gd name="T104" fmla="*/ 69 w 313"/>
                  <a:gd name="T105" fmla="*/ 149 h 158"/>
                  <a:gd name="T106" fmla="*/ 69 w 313"/>
                  <a:gd name="T107" fmla="*/ 149 h 158"/>
                  <a:gd name="T108" fmla="*/ 224 w 313"/>
                  <a:gd name="T109" fmla="*/ 155 h 158"/>
                  <a:gd name="T110" fmla="*/ 313 w 313"/>
                  <a:gd name="T11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3" h="158">
                    <a:moveTo>
                      <a:pt x="313" y="158"/>
                    </a:moveTo>
                    <a:cubicBezTo>
                      <a:pt x="313" y="158"/>
                      <a:pt x="313" y="158"/>
                      <a:pt x="313" y="158"/>
                    </a:cubicBezTo>
                    <a:cubicBezTo>
                      <a:pt x="313" y="158"/>
                      <a:pt x="313" y="158"/>
                      <a:pt x="313" y="158"/>
                    </a:cubicBezTo>
                    <a:cubicBezTo>
                      <a:pt x="311" y="154"/>
                      <a:pt x="311" y="154"/>
                      <a:pt x="311" y="154"/>
                    </a:cubicBezTo>
                    <a:cubicBezTo>
                      <a:pt x="310" y="148"/>
                      <a:pt x="310" y="148"/>
                      <a:pt x="310" y="148"/>
                    </a:cubicBezTo>
                    <a:cubicBezTo>
                      <a:pt x="310" y="148"/>
                      <a:pt x="305" y="147"/>
                      <a:pt x="304" y="146"/>
                    </a:cubicBezTo>
                    <a:cubicBezTo>
                      <a:pt x="303" y="145"/>
                      <a:pt x="304" y="145"/>
                      <a:pt x="304" y="145"/>
                    </a:cubicBezTo>
                    <a:cubicBezTo>
                      <a:pt x="302" y="142"/>
                      <a:pt x="302" y="142"/>
                      <a:pt x="302" y="142"/>
                    </a:cubicBezTo>
                    <a:cubicBezTo>
                      <a:pt x="304" y="140"/>
                      <a:pt x="304" y="140"/>
                      <a:pt x="304" y="140"/>
                    </a:cubicBezTo>
                    <a:cubicBezTo>
                      <a:pt x="303" y="135"/>
                      <a:pt x="303" y="135"/>
                      <a:pt x="303" y="135"/>
                    </a:cubicBezTo>
                    <a:cubicBezTo>
                      <a:pt x="300" y="133"/>
                      <a:pt x="300" y="133"/>
                      <a:pt x="300" y="133"/>
                    </a:cubicBezTo>
                    <a:cubicBezTo>
                      <a:pt x="299" y="130"/>
                      <a:pt x="299" y="130"/>
                      <a:pt x="299" y="130"/>
                    </a:cubicBezTo>
                    <a:cubicBezTo>
                      <a:pt x="297" y="123"/>
                      <a:pt x="297" y="123"/>
                      <a:pt x="297" y="123"/>
                    </a:cubicBezTo>
                    <a:cubicBezTo>
                      <a:pt x="297" y="113"/>
                      <a:pt x="297" y="113"/>
                      <a:pt x="297" y="113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294" y="108"/>
                      <a:pt x="294" y="108"/>
                      <a:pt x="294" y="108"/>
                    </a:cubicBezTo>
                    <a:cubicBezTo>
                      <a:pt x="295" y="104"/>
                      <a:pt x="295" y="104"/>
                      <a:pt x="295" y="104"/>
                    </a:cubicBezTo>
                    <a:cubicBezTo>
                      <a:pt x="295" y="94"/>
                      <a:pt x="295" y="94"/>
                      <a:pt x="295" y="94"/>
                    </a:cubicBezTo>
                    <a:cubicBezTo>
                      <a:pt x="293" y="87"/>
                      <a:pt x="293" y="87"/>
                      <a:pt x="293" y="87"/>
                    </a:cubicBezTo>
                    <a:cubicBezTo>
                      <a:pt x="291" y="85"/>
                      <a:pt x="291" y="85"/>
                      <a:pt x="291" y="85"/>
                    </a:cubicBezTo>
                    <a:cubicBezTo>
                      <a:pt x="289" y="85"/>
                      <a:pt x="289" y="85"/>
                      <a:pt x="289" y="85"/>
                    </a:cubicBezTo>
                    <a:cubicBezTo>
                      <a:pt x="288" y="83"/>
                      <a:pt x="288" y="83"/>
                      <a:pt x="288" y="83"/>
                    </a:cubicBezTo>
                    <a:cubicBezTo>
                      <a:pt x="287" y="78"/>
                      <a:pt x="287" y="78"/>
                      <a:pt x="287" y="78"/>
                    </a:cubicBezTo>
                    <a:cubicBezTo>
                      <a:pt x="286" y="74"/>
                      <a:pt x="286" y="74"/>
                      <a:pt x="286" y="74"/>
                    </a:cubicBezTo>
                    <a:cubicBezTo>
                      <a:pt x="289" y="73"/>
                      <a:pt x="289" y="73"/>
                      <a:pt x="289" y="73"/>
                    </a:cubicBezTo>
                    <a:cubicBezTo>
                      <a:pt x="289" y="72"/>
                      <a:pt x="289" y="72"/>
                      <a:pt x="289" y="72"/>
                    </a:cubicBezTo>
                    <a:cubicBezTo>
                      <a:pt x="288" y="71"/>
                      <a:pt x="288" y="71"/>
                      <a:pt x="288" y="71"/>
                    </a:cubicBezTo>
                    <a:cubicBezTo>
                      <a:pt x="287" y="68"/>
                      <a:pt x="287" y="68"/>
                      <a:pt x="287" y="68"/>
                    </a:cubicBezTo>
                    <a:cubicBezTo>
                      <a:pt x="285" y="65"/>
                      <a:pt x="285" y="65"/>
                      <a:pt x="285" y="65"/>
                    </a:cubicBezTo>
                    <a:cubicBezTo>
                      <a:pt x="283" y="60"/>
                      <a:pt x="283" y="60"/>
                      <a:pt x="283" y="60"/>
                    </a:cubicBezTo>
                    <a:cubicBezTo>
                      <a:pt x="281" y="54"/>
                      <a:pt x="281" y="54"/>
                      <a:pt x="281" y="54"/>
                    </a:cubicBezTo>
                    <a:cubicBezTo>
                      <a:pt x="278" y="49"/>
                      <a:pt x="278" y="49"/>
                      <a:pt x="278" y="49"/>
                    </a:cubicBezTo>
                    <a:cubicBezTo>
                      <a:pt x="275" y="40"/>
                      <a:pt x="275" y="40"/>
                      <a:pt x="275" y="40"/>
                    </a:cubicBezTo>
                    <a:cubicBezTo>
                      <a:pt x="272" y="36"/>
                      <a:pt x="272" y="36"/>
                      <a:pt x="272" y="36"/>
                    </a:cubicBezTo>
                    <a:cubicBezTo>
                      <a:pt x="271" y="35"/>
                      <a:pt x="271" y="35"/>
                      <a:pt x="271" y="35"/>
                    </a:cubicBezTo>
                    <a:cubicBezTo>
                      <a:pt x="267" y="32"/>
                      <a:pt x="267" y="32"/>
                      <a:pt x="267" y="32"/>
                    </a:cubicBezTo>
                    <a:cubicBezTo>
                      <a:pt x="260" y="27"/>
                      <a:pt x="260" y="27"/>
                      <a:pt x="260" y="27"/>
                    </a:cubicBezTo>
                    <a:cubicBezTo>
                      <a:pt x="255" y="25"/>
                      <a:pt x="255" y="25"/>
                      <a:pt x="255" y="25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46" y="19"/>
                      <a:pt x="246" y="19"/>
                      <a:pt x="246" y="19"/>
                    </a:cubicBezTo>
                    <a:cubicBezTo>
                      <a:pt x="239" y="18"/>
                      <a:pt x="239" y="18"/>
                      <a:pt x="239" y="18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27" y="19"/>
                      <a:pt x="227" y="19"/>
                      <a:pt x="227" y="19"/>
                    </a:cubicBezTo>
                    <a:cubicBezTo>
                      <a:pt x="224" y="20"/>
                      <a:pt x="224" y="20"/>
                      <a:pt x="224" y="20"/>
                    </a:cubicBezTo>
                    <a:cubicBezTo>
                      <a:pt x="222" y="22"/>
                      <a:pt x="222" y="22"/>
                      <a:pt x="222" y="22"/>
                    </a:cubicBezTo>
                    <a:cubicBezTo>
                      <a:pt x="219" y="21"/>
                      <a:pt x="219" y="21"/>
                      <a:pt x="219" y="21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2" y="12"/>
                      <a:pt x="202" y="12"/>
                      <a:pt x="202" y="1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69" y="149"/>
                      <a:pt x="69" y="149"/>
                      <a:pt x="69" y="149"/>
                    </a:cubicBezTo>
                    <a:cubicBezTo>
                      <a:pt x="69" y="149"/>
                      <a:pt x="69" y="149"/>
                      <a:pt x="69" y="149"/>
                    </a:cubicBezTo>
                    <a:cubicBezTo>
                      <a:pt x="75" y="149"/>
                      <a:pt x="186" y="154"/>
                      <a:pt x="224" y="155"/>
                    </a:cubicBezTo>
                    <a:cubicBezTo>
                      <a:pt x="246" y="156"/>
                      <a:pt x="313" y="158"/>
                      <a:pt x="313" y="158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9BD2BE03-4F44-9D45-B553-C7F396C89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3239" y="2040019"/>
                <a:ext cx="384509" cy="256340"/>
              </a:xfrm>
              <a:custGeom>
                <a:avLst/>
                <a:gdLst>
                  <a:gd name="T0" fmla="*/ 200 w 269"/>
                  <a:gd name="T1" fmla="*/ 158 h 180"/>
                  <a:gd name="T2" fmla="*/ 206 w 269"/>
                  <a:gd name="T3" fmla="*/ 161 h 180"/>
                  <a:gd name="T4" fmla="*/ 209 w 269"/>
                  <a:gd name="T5" fmla="*/ 163 h 180"/>
                  <a:gd name="T6" fmla="*/ 212 w 269"/>
                  <a:gd name="T7" fmla="*/ 164 h 180"/>
                  <a:gd name="T8" fmla="*/ 214 w 269"/>
                  <a:gd name="T9" fmla="*/ 162 h 180"/>
                  <a:gd name="T10" fmla="*/ 217 w 269"/>
                  <a:gd name="T11" fmla="*/ 161 h 180"/>
                  <a:gd name="T12" fmla="*/ 220 w 269"/>
                  <a:gd name="T13" fmla="*/ 161 h 180"/>
                  <a:gd name="T14" fmla="*/ 229 w 269"/>
                  <a:gd name="T15" fmla="*/ 160 h 180"/>
                  <a:gd name="T16" fmla="*/ 236 w 269"/>
                  <a:gd name="T17" fmla="*/ 161 h 180"/>
                  <a:gd name="T18" fmla="*/ 240 w 269"/>
                  <a:gd name="T19" fmla="*/ 165 h 180"/>
                  <a:gd name="T20" fmla="*/ 245 w 269"/>
                  <a:gd name="T21" fmla="*/ 167 h 180"/>
                  <a:gd name="T22" fmla="*/ 250 w 269"/>
                  <a:gd name="T23" fmla="*/ 169 h 180"/>
                  <a:gd name="T24" fmla="*/ 257 w 269"/>
                  <a:gd name="T25" fmla="*/ 174 h 180"/>
                  <a:gd name="T26" fmla="*/ 261 w 269"/>
                  <a:gd name="T27" fmla="*/ 177 h 180"/>
                  <a:gd name="T28" fmla="*/ 262 w 269"/>
                  <a:gd name="T29" fmla="*/ 178 h 180"/>
                  <a:gd name="T30" fmla="*/ 263 w 269"/>
                  <a:gd name="T31" fmla="*/ 180 h 180"/>
                  <a:gd name="T32" fmla="*/ 263 w 269"/>
                  <a:gd name="T33" fmla="*/ 180 h 180"/>
                  <a:gd name="T34" fmla="*/ 263 w 269"/>
                  <a:gd name="T35" fmla="*/ 177 h 180"/>
                  <a:gd name="T36" fmla="*/ 263 w 269"/>
                  <a:gd name="T37" fmla="*/ 173 h 180"/>
                  <a:gd name="T38" fmla="*/ 259 w 269"/>
                  <a:gd name="T39" fmla="*/ 170 h 180"/>
                  <a:gd name="T40" fmla="*/ 259 w 269"/>
                  <a:gd name="T41" fmla="*/ 167 h 180"/>
                  <a:gd name="T42" fmla="*/ 260 w 269"/>
                  <a:gd name="T43" fmla="*/ 164 h 180"/>
                  <a:gd name="T44" fmla="*/ 263 w 269"/>
                  <a:gd name="T45" fmla="*/ 163 h 180"/>
                  <a:gd name="T46" fmla="*/ 263 w 269"/>
                  <a:gd name="T47" fmla="*/ 156 h 180"/>
                  <a:gd name="T48" fmla="*/ 264 w 269"/>
                  <a:gd name="T49" fmla="*/ 153 h 180"/>
                  <a:gd name="T50" fmla="*/ 266 w 269"/>
                  <a:gd name="T51" fmla="*/ 152 h 180"/>
                  <a:gd name="T52" fmla="*/ 266 w 269"/>
                  <a:gd name="T53" fmla="*/ 148 h 180"/>
                  <a:gd name="T54" fmla="*/ 264 w 269"/>
                  <a:gd name="T55" fmla="*/ 143 h 180"/>
                  <a:gd name="T56" fmla="*/ 262 w 269"/>
                  <a:gd name="T57" fmla="*/ 142 h 180"/>
                  <a:gd name="T58" fmla="*/ 263 w 269"/>
                  <a:gd name="T59" fmla="*/ 137 h 180"/>
                  <a:gd name="T60" fmla="*/ 263 w 269"/>
                  <a:gd name="T61" fmla="*/ 134 h 180"/>
                  <a:gd name="T62" fmla="*/ 266 w 269"/>
                  <a:gd name="T63" fmla="*/ 134 h 180"/>
                  <a:gd name="T64" fmla="*/ 269 w 269"/>
                  <a:gd name="T65" fmla="*/ 47 h 180"/>
                  <a:gd name="T66" fmla="*/ 266 w 269"/>
                  <a:gd name="T67" fmla="*/ 44 h 180"/>
                  <a:gd name="T68" fmla="*/ 264 w 269"/>
                  <a:gd name="T69" fmla="*/ 41 h 180"/>
                  <a:gd name="T70" fmla="*/ 259 w 269"/>
                  <a:gd name="T71" fmla="*/ 39 h 180"/>
                  <a:gd name="T72" fmla="*/ 258 w 269"/>
                  <a:gd name="T73" fmla="*/ 36 h 180"/>
                  <a:gd name="T74" fmla="*/ 255 w 269"/>
                  <a:gd name="T75" fmla="*/ 33 h 180"/>
                  <a:gd name="T76" fmla="*/ 254 w 269"/>
                  <a:gd name="T77" fmla="*/ 31 h 180"/>
                  <a:gd name="T78" fmla="*/ 254 w 269"/>
                  <a:gd name="T79" fmla="*/ 29 h 180"/>
                  <a:gd name="T80" fmla="*/ 254 w 269"/>
                  <a:gd name="T81" fmla="*/ 27 h 180"/>
                  <a:gd name="T82" fmla="*/ 257 w 269"/>
                  <a:gd name="T83" fmla="*/ 24 h 180"/>
                  <a:gd name="T84" fmla="*/ 260 w 269"/>
                  <a:gd name="T85" fmla="*/ 21 h 180"/>
                  <a:gd name="T86" fmla="*/ 264 w 269"/>
                  <a:gd name="T87" fmla="*/ 17 h 180"/>
                  <a:gd name="T88" fmla="*/ 263 w 269"/>
                  <a:gd name="T89" fmla="*/ 15 h 180"/>
                  <a:gd name="T90" fmla="*/ 263 w 269"/>
                  <a:gd name="T91" fmla="*/ 14 h 180"/>
                  <a:gd name="T92" fmla="*/ 136 w 269"/>
                  <a:gd name="T93" fmla="*/ 8 h 180"/>
                  <a:gd name="T94" fmla="*/ 14 w 269"/>
                  <a:gd name="T95" fmla="*/ 0 h 180"/>
                  <a:gd name="T96" fmla="*/ 0 w 269"/>
                  <a:gd name="T97" fmla="*/ 142 h 180"/>
                  <a:gd name="T98" fmla="*/ 192 w 269"/>
                  <a:gd name="T99" fmla="*/ 154 h 180"/>
                  <a:gd name="T100" fmla="*/ 200 w 269"/>
                  <a:gd name="T101" fmla="*/ 15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9" h="180">
                    <a:moveTo>
                      <a:pt x="200" y="158"/>
                    </a:moveTo>
                    <a:cubicBezTo>
                      <a:pt x="206" y="161"/>
                      <a:pt x="206" y="161"/>
                      <a:pt x="206" y="161"/>
                    </a:cubicBezTo>
                    <a:cubicBezTo>
                      <a:pt x="209" y="163"/>
                      <a:pt x="209" y="163"/>
                      <a:pt x="209" y="163"/>
                    </a:cubicBezTo>
                    <a:cubicBezTo>
                      <a:pt x="212" y="164"/>
                      <a:pt x="212" y="164"/>
                      <a:pt x="212" y="164"/>
                    </a:cubicBezTo>
                    <a:cubicBezTo>
                      <a:pt x="214" y="162"/>
                      <a:pt x="214" y="162"/>
                      <a:pt x="214" y="162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0" y="161"/>
                      <a:pt x="220" y="161"/>
                      <a:pt x="220" y="161"/>
                    </a:cubicBezTo>
                    <a:cubicBezTo>
                      <a:pt x="229" y="160"/>
                      <a:pt x="229" y="160"/>
                      <a:pt x="229" y="160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40" y="165"/>
                      <a:pt x="240" y="165"/>
                      <a:pt x="240" y="165"/>
                    </a:cubicBezTo>
                    <a:cubicBezTo>
                      <a:pt x="245" y="167"/>
                      <a:pt x="245" y="167"/>
                      <a:pt x="245" y="167"/>
                    </a:cubicBezTo>
                    <a:cubicBezTo>
                      <a:pt x="250" y="169"/>
                      <a:pt x="250" y="169"/>
                      <a:pt x="250" y="169"/>
                    </a:cubicBezTo>
                    <a:cubicBezTo>
                      <a:pt x="257" y="174"/>
                      <a:pt x="257" y="174"/>
                      <a:pt x="257" y="174"/>
                    </a:cubicBezTo>
                    <a:cubicBezTo>
                      <a:pt x="261" y="177"/>
                      <a:pt x="261" y="177"/>
                      <a:pt x="261" y="177"/>
                    </a:cubicBezTo>
                    <a:cubicBezTo>
                      <a:pt x="262" y="178"/>
                      <a:pt x="262" y="178"/>
                      <a:pt x="262" y="178"/>
                    </a:cubicBezTo>
                    <a:cubicBezTo>
                      <a:pt x="263" y="180"/>
                      <a:pt x="263" y="180"/>
                      <a:pt x="263" y="180"/>
                    </a:cubicBezTo>
                    <a:cubicBezTo>
                      <a:pt x="263" y="180"/>
                      <a:pt x="263" y="180"/>
                      <a:pt x="263" y="180"/>
                    </a:cubicBezTo>
                    <a:cubicBezTo>
                      <a:pt x="263" y="177"/>
                      <a:pt x="263" y="177"/>
                      <a:pt x="263" y="177"/>
                    </a:cubicBezTo>
                    <a:cubicBezTo>
                      <a:pt x="263" y="173"/>
                      <a:pt x="263" y="173"/>
                      <a:pt x="263" y="173"/>
                    </a:cubicBezTo>
                    <a:cubicBezTo>
                      <a:pt x="259" y="170"/>
                      <a:pt x="259" y="170"/>
                      <a:pt x="259" y="170"/>
                    </a:cubicBezTo>
                    <a:cubicBezTo>
                      <a:pt x="259" y="167"/>
                      <a:pt x="259" y="167"/>
                      <a:pt x="259" y="167"/>
                    </a:cubicBezTo>
                    <a:cubicBezTo>
                      <a:pt x="260" y="164"/>
                      <a:pt x="260" y="164"/>
                      <a:pt x="260" y="164"/>
                    </a:cubicBezTo>
                    <a:cubicBezTo>
                      <a:pt x="263" y="163"/>
                      <a:pt x="263" y="163"/>
                      <a:pt x="263" y="163"/>
                    </a:cubicBezTo>
                    <a:cubicBezTo>
                      <a:pt x="263" y="156"/>
                      <a:pt x="263" y="156"/>
                      <a:pt x="263" y="156"/>
                    </a:cubicBezTo>
                    <a:cubicBezTo>
                      <a:pt x="264" y="153"/>
                      <a:pt x="264" y="153"/>
                      <a:pt x="264" y="153"/>
                    </a:cubicBezTo>
                    <a:cubicBezTo>
                      <a:pt x="266" y="152"/>
                      <a:pt x="266" y="152"/>
                      <a:pt x="266" y="152"/>
                    </a:cubicBezTo>
                    <a:cubicBezTo>
                      <a:pt x="266" y="148"/>
                      <a:pt x="266" y="148"/>
                      <a:pt x="266" y="148"/>
                    </a:cubicBezTo>
                    <a:cubicBezTo>
                      <a:pt x="264" y="143"/>
                      <a:pt x="264" y="143"/>
                      <a:pt x="264" y="143"/>
                    </a:cubicBezTo>
                    <a:cubicBezTo>
                      <a:pt x="262" y="142"/>
                      <a:pt x="262" y="142"/>
                      <a:pt x="262" y="142"/>
                    </a:cubicBezTo>
                    <a:cubicBezTo>
                      <a:pt x="263" y="137"/>
                      <a:pt x="263" y="137"/>
                      <a:pt x="263" y="137"/>
                    </a:cubicBezTo>
                    <a:cubicBezTo>
                      <a:pt x="263" y="134"/>
                      <a:pt x="263" y="134"/>
                      <a:pt x="263" y="134"/>
                    </a:cubicBezTo>
                    <a:cubicBezTo>
                      <a:pt x="266" y="134"/>
                      <a:pt x="266" y="134"/>
                      <a:pt x="266" y="134"/>
                    </a:cubicBezTo>
                    <a:cubicBezTo>
                      <a:pt x="269" y="47"/>
                      <a:pt x="269" y="47"/>
                      <a:pt x="269" y="47"/>
                    </a:cubicBezTo>
                    <a:cubicBezTo>
                      <a:pt x="266" y="44"/>
                      <a:pt x="266" y="44"/>
                      <a:pt x="266" y="44"/>
                    </a:cubicBezTo>
                    <a:cubicBezTo>
                      <a:pt x="264" y="41"/>
                      <a:pt x="264" y="41"/>
                      <a:pt x="264" y="41"/>
                    </a:cubicBezTo>
                    <a:cubicBezTo>
                      <a:pt x="259" y="39"/>
                      <a:pt x="259" y="39"/>
                      <a:pt x="259" y="39"/>
                    </a:cubicBezTo>
                    <a:cubicBezTo>
                      <a:pt x="258" y="36"/>
                      <a:pt x="258" y="36"/>
                      <a:pt x="258" y="36"/>
                    </a:cubicBezTo>
                    <a:cubicBezTo>
                      <a:pt x="255" y="33"/>
                      <a:pt x="255" y="33"/>
                      <a:pt x="255" y="33"/>
                    </a:cubicBezTo>
                    <a:cubicBezTo>
                      <a:pt x="254" y="31"/>
                      <a:pt x="254" y="31"/>
                      <a:pt x="254" y="31"/>
                    </a:cubicBezTo>
                    <a:cubicBezTo>
                      <a:pt x="254" y="29"/>
                      <a:pt x="254" y="29"/>
                      <a:pt x="254" y="29"/>
                    </a:cubicBezTo>
                    <a:cubicBezTo>
                      <a:pt x="254" y="27"/>
                      <a:pt x="254" y="27"/>
                      <a:pt x="254" y="27"/>
                    </a:cubicBezTo>
                    <a:cubicBezTo>
                      <a:pt x="257" y="24"/>
                      <a:pt x="257" y="24"/>
                      <a:pt x="257" y="24"/>
                    </a:cubicBezTo>
                    <a:cubicBezTo>
                      <a:pt x="260" y="21"/>
                      <a:pt x="260" y="21"/>
                      <a:pt x="260" y="21"/>
                    </a:cubicBezTo>
                    <a:cubicBezTo>
                      <a:pt x="264" y="17"/>
                      <a:pt x="264" y="17"/>
                      <a:pt x="264" y="17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63" y="14"/>
                      <a:pt x="263" y="14"/>
                      <a:pt x="263" y="14"/>
                    </a:cubicBezTo>
                    <a:cubicBezTo>
                      <a:pt x="263" y="14"/>
                      <a:pt x="167" y="10"/>
                      <a:pt x="136" y="8"/>
                    </a:cubicBezTo>
                    <a:cubicBezTo>
                      <a:pt x="105" y="6"/>
                      <a:pt x="14" y="0"/>
                      <a:pt x="14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92" y="154"/>
                      <a:pt x="192" y="154"/>
                      <a:pt x="192" y="154"/>
                    </a:cubicBezTo>
                    <a:lnTo>
                      <a:pt x="200" y="158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7" name="Freeform 14">
                <a:extLst>
                  <a:ext uri="{FF2B5EF4-FFF2-40B4-BE49-F238E27FC236}">
                    <a16:creationId xmlns:a16="http://schemas.microsoft.com/office/drawing/2014/main" id="{B2910ECF-D4E6-8146-897A-194F10F54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2222" y="2058569"/>
                <a:ext cx="386195" cy="318738"/>
              </a:xfrm>
              <a:custGeom>
                <a:avLst/>
                <a:gdLst>
                  <a:gd name="T0" fmla="*/ 229 w 229"/>
                  <a:gd name="T1" fmla="*/ 27 h 189"/>
                  <a:gd name="T2" fmla="*/ 228 w 229"/>
                  <a:gd name="T3" fmla="*/ 27 h 189"/>
                  <a:gd name="T4" fmla="*/ 28 w 229"/>
                  <a:gd name="T5" fmla="*/ 0 h 189"/>
                  <a:gd name="T6" fmla="*/ 24 w 229"/>
                  <a:gd name="T7" fmla="*/ 23 h 189"/>
                  <a:gd name="T8" fmla="*/ 7 w 229"/>
                  <a:gd name="T9" fmla="*/ 122 h 189"/>
                  <a:gd name="T10" fmla="*/ 0 w 229"/>
                  <a:gd name="T11" fmla="*/ 162 h 189"/>
                  <a:gd name="T12" fmla="*/ 61 w 229"/>
                  <a:gd name="T13" fmla="*/ 172 h 189"/>
                  <a:gd name="T14" fmla="*/ 212 w 229"/>
                  <a:gd name="T15" fmla="*/ 189 h 189"/>
                  <a:gd name="T16" fmla="*/ 220 w 229"/>
                  <a:gd name="T17" fmla="*/ 109 h 189"/>
                  <a:gd name="T18" fmla="*/ 229 w 229"/>
                  <a:gd name="T19" fmla="*/ 2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9" h="189">
                    <a:moveTo>
                      <a:pt x="229" y="27"/>
                    </a:moveTo>
                    <a:lnTo>
                      <a:pt x="228" y="27"/>
                    </a:lnTo>
                    <a:lnTo>
                      <a:pt x="28" y="0"/>
                    </a:lnTo>
                    <a:lnTo>
                      <a:pt x="24" y="23"/>
                    </a:lnTo>
                    <a:lnTo>
                      <a:pt x="7" y="122"/>
                    </a:lnTo>
                    <a:lnTo>
                      <a:pt x="0" y="162"/>
                    </a:lnTo>
                    <a:lnTo>
                      <a:pt x="61" y="172"/>
                    </a:lnTo>
                    <a:lnTo>
                      <a:pt x="212" y="189"/>
                    </a:lnTo>
                    <a:lnTo>
                      <a:pt x="220" y="109"/>
                    </a:lnTo>
                    <a:lnTo>
                      <a:pt x="229" y="27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55B1A367-6494-424E-AF4B-B15B9C117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3477" y="1829213"/>
                <a:ext cx="359212" cy="231044"/>
              </a:xfrm>
              <a:custGeom>
                <a:avLst/>
                <a:gdLst>
                  <a:gd name="T0" fmla="*/ 249 w 251"/>
                  <a:gd name="T1" fmla="*/ 161 h 162"/>
                  <a:gd name="T2" fmla="*/ 249 w 251"/>
                  <a:gd name="T3" fmla="*/ 162 h 162"/>
                  <a:gd name="T4" fmla="*/ 249 w 251"/>
                  <a:gd name="T5" fmla="*/ 162 h 162"/>
                  <a:gd name="T6" fmla="*/ 251 w 251"/>
                  <a:gd name="T7" fmla="*/ 160 h 162"/>
                  <a:gd name="T8" fmla="*/ 251 w 251"/>
                  <a:gd name="T9" fmla="*/ 155 h 162"/>
                  <a:gd name="T10" fmla="*/ 251 w 251"/>
                  <a:gd name="T11" fmla="*/ 150 h 162"/>
                  <a:gd name="T12" fmla="*/ 250 w 251"/>
                  <a:gd name="T13" fmla="*/ 144 h 162"/>
                  <a:gd name="T14" fmla="*/ 248 w 251"/>
                  <a:gd name="T15" fmla="*/ 141 h 162"/>
                  <a:gd name="T16" fmla="*/ 245 w 251"/>
                  <a:gd name="T17" fmla="*/ 138 h 162"/>
                  <a:gd name="T18" fmla="*/ 245 w 251"/>
                  <a:gd name="T19" fmla="*/ 131 h 162"/>
                  <a:gd name="T20" fmla="*/ 244 w 251"/>
                  <a:gd name="T21" fmla="*/ 129 h 162"/>
                  <a:gd name="T22" fmla="*/ 242 w 251"/>
                  <a:gd name="T23" fmla="*/ 126 h 162"/>
                  <a:gd name="T24" fmla="*/ 242 w 251"/>
                  <a:gd name="T25" fmla="*/ 117 h 162"/>
                  <a:gd name="T26" fmla="*/ 242 w 251"/>
                  <a:gd name="T27" fmla="*/ 103 h 162"/>
                  <a:gd name="T28" fmla="*/ 241 w 251"/>
                  <a:gd name="T29" fmla="*/ 86 h 162"/>
                  <a:gd name="T30" fmla="*/ 241 w 251"/>
                  <a:gd name="T31" fmla="*/ 77 h 162"/>
                  <a:gd name="T32" fmla="*/ 237 w 251"/>
                  <a:gd name="T33" fmla="*/ 70 h 162"/>
                  <a:gd name="T34" fmla="*/ 234 w 251"/>
                  <a:gd name="T35" fmla="*/ 60 h 162"/>
                  <a:gd name="T36" fmla="*/ 232 w 251"/>
                  <a:gd name="T37" fmla="*/ 54 h 162"/>
                  <a:gd name="T38" fmla="*/ 234 w 251"/>
                  <a:gd name="T39" fmla="*/ 47 h 162"/>
                  <a:gd name="T40" fmla="*/ 233 w 251"/>
                  <a:gd name="T41" fmla="*/ 41 h 162"/>
                  <a:gd name="T42" fmla="*/ 232 w 251"/>
                  <a:gd name="T43" fmla="*/ 39 h 162"/>
                  <a:gd name="T44" fmla="*/ 232 w 251"/>
                  <a:gd name="T45" fmla="*/ 34 h 162"/>
                  <a:gd name="T46" fmla="*/ 232 w 251"/>
                  <a:gd name="T47" fmla="*/ 33 h 162"/>
                  <a:gd name="T48" fmla="*/ 234 w 251"/>
                  <a:gd name="T49" fmla="*/ 31 h 162"/>
                  <a:gd name="T50" fmla="*/ 235 w 251"/>
                  <a:gd name="T51" fmla="*/ 29 h 162"/>
                  <a:gd name="T52" fmla="*/ 235 w 251"/>
                  <a:gd name="T53" fmla="*/ 25 h 162"/>
                  <a:gd name="T54" fmla="*/ 232 w 251"/>
                  <a:gd name="T55" fmla="*/ 22 h 162"/>
                  <a:gd name="T56" fmla="*/ 232 w 251"/>
                  <a:gd name="T57" fmla="*/ 21 h 162"/>
                  <a:gd name="T58" fmla="*/ 231 w 251"/>
                  <a:gd name="T59" fmla="*/ 18 h 162"/>
                  <a:gd name="T60" fmla="*/ 230 w 251"/>
                  <a:gd name="T61" fmla="*/ 13 h 162"/>
                  <a:gd name="T62" fmla="*/ 97 w 251"/>
                  <a:gd name="T63" fmla="*/ 7 h 162"/>
                  <a:gd name="T64" fmla="*/ 14 w 251"/>
                  <a:gd name="T65" fmla="*/ 0 h 162"/>
                  <a:gd name="T66" fmla="*/ 0 w 251"/>
                  <a:gd name="T67" fmla="*/ 147 h 162"/>
                  <a:gd name="T68" fmla="*/ 122 w 251"/>
                  <a:gd name="T69" fmla="*/ 155 h 162"/>
                  <a:gd name="T70" fmla="*/ 249 w 251"/>
                  <a:gd name="T71" fmla="*/ 16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62">
                    <a:moveTo>
                      <a:pt x="249" y="161"/>
                    </a:moveTo>
                    <a:cubicBezTo>
                      <a:pt x="249" y="162"/>
                      <a:pt x="249" y="162"/>
                      <a:pt x="249" y="162"/>
                    </a:cubicBezTo>
                    <a:cubicBezTo>
                      <a:pt x="249" y="162"/>
                      <a:pt x="249" y="162"/>
                      <a:pt x="249" y="162"/>
                    </a:cubicBezTo>
                    <a:cubicBezTo>
                      <a:pt x="251" y="160"/>
                      <a:pt x="251" y="160"/>
                      <a:pt x="251" y="160"/>
                    </a:cubicBezTo>
                    <a:cubicBezTo>
                      <a:pt x="251" y="155"/>
                      <a:pt x="251" y="155"/>
                      <a:pt x="251" y="155"/>
                    </a:cubicBezTo>
                    <a:cubicBezTo>
                      <a:pt x="251" y="150"/>
                      <a:pt x="251" y="150"/>
                      <a:pt x="251" y="150"/>
                    </a:cubicBezTo>
                    <a:cubicBezTo>
                      <a:pt x="250" y="144"/>
                      <a:pt x="250" y="144"/>
                      <a:pt x="250" y="144"/>
                    </a:cubicBez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5" y="138"/>
                      <a:pt x="245" y="138"/>
                      <a:pt x="245" y="138"/>
                    </a:cubicBezTo>
                    <a:cubicBezTo>
                      <a:pt x="245" y="131"/>
                      <a:pt x="245" y="131"/>
                      <a:pt x="245" y="131"/>
                    </a:cubicBezTo>
                    <a:cubicBezTo>
                      <a:pt x="244" y="129"/>
                      <a:pt x="244" y="129"/>
                      <a:pt x="244" y="129"/>
                    </a:cubicBezTo>
                    <a:cubicBezTo>
                      <a:pt x="242" y="126"/>
                      <a:pt x="242" y="126"/>
                      <a:pt x="242" y="126"/>
                    </a:cubicBezTo>
                    <a:cubicBezTo>
                      <a:pt x="242" y="117"/>
                      <a:pt x="242" y="117"/>
                      <a:pt x="242" y="117"/>
                    </a:cubicBezTo>
                    <a:cubicBezTo>
                      <a:pt x="242" y="103"/>
                      <a:pt x="242" y="103"/>
                      <a:pt x="242" y="103"/>
                    </a:cubicBezTo>
                    <a:cubicBezTo>
                      <a:pt x="241" y="86"/>
                      <a:pt x="241" y="86"/>
                      <a:pt x="241" y="86"/>
                    </a:cubicBezTo>
                    <a:cubicBezTo>
                      <a:pt x="241" y="77"/>
                      <a:pt x="241" y="77"/>
                      <a:pt x="241" y="77"/>
                    </a:cubicBezTo>
                    <a:cubicBezTo>
                      <a:pt x="237" y="70"/>
                      <a:pt x="237" y="70"/>
                      <a:pt x="237" y="70"/>
                    </a:cubicBezTo>
                    <a:cubicBezTo>
                      <a:pt x="234" y="60"/>
                      <a:pt x="234" y="60"/>
                      <a:pt x="234" y="60"/>
                    </a:cubicBezTo>
                    <a:cubicBezTo>
                      <a:pt x="232" y="54"/>
                      <a:pt x="232" y="54"/>
                      <a:pt x="232" y="54"/>
                    </a:cubicBezTo>
                    <a:cubicBezTo>
                      <a:pt x="234" y="47"/>
                      <a:pt x="234" y="47"/>
                      <a:pt x="234" y="47"/>
                    </a:cubicBezTo>
                    <a:cubicBezTo>
                      <a:pt x="233" y="41"/>
                      <a:pt x="233" y="41"/>
                      <a:pt x="233" y="41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32" y="33"/>
                      <a:pt x="232" y="33"/>
                      <a:pt x="232" y="33"/>
                    </a:cubicBezTo>
                    <a:cubicBezTo>
                      <a:pt x="234" y="31"/>
                      <a:pt x="234" y="31"/>
                      <a:pt x="234" y="31"/>
                    </a:cubicBezTo>
                    <a:cubicBezTo>
                      <a:pt x="235" y="29"/>
                      <a:pt x="235" y="29"/>
                      <a:pt x="235" y="29"/>
                    </a:cubicBezTo>
                    <a:cubicBezTo>
                      <a:pt x="235" y="25"/>
                      <a:pt x="235" y="25"/>
                      <a:pt x="235" y="25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32" y="21"/>
                      <a:pt x="232" y="21"/>
                      <a:pt x="232" y="21"/>
                    </a:cubicBezTo>
                    <a:cubicBezTo>
                      <a:pt x="231" y="18"/>
                      <a:pt x="231" y="18"/>
                      <a:pt x="231" y="18"/>
                    </a:cubicBezTo>
                    <a:cubicBezTo>
                      <a:pt x="230" y="13"/>
                      <a:pt x="230" y="13"/>
                      <a:pt x="230" y="13"/>
                    </a:cubicBezTo>
                    <a:cubicBezTo>
                      <a:pt x="230" y="13"/>
                      <a:pt x="130" y="9"/>
                      <a:pt x="97" y="7"/>
                    </a:cubicBezTo>
                    <a:cubicBezTo>
                      <a:pt x="76" y="6"/>
                      <a:pt x="14" y="0"/>
                      <a:pt x="14" y="0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7"/>
                      <a:pt x="91" y="153"/>
                      <a:pt x="122" y="155"/>
                    </a:cubicBezTo>
                    <a:cubicBezTo>
                      <a:pt x="153" y="157"/>
                      <a:pt x="249" y="161"/>
                      <a:pt x="249" y="161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59" name="Freeform 16">
                <a:extLst>
                  <a:ext uri="{FF2B5EF4-FFF2-40B4-BE49-F238E27FC236}">
                    <a16:creationId xmlns:a16="http://schemas.microsoft.com/office/drawing/2014/main" id="{A91819EA-CFC4-C54E-8082-E0963C661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934" y="2348638"/>
                <a:ext cx="401373" cy="315365"/>
              </a:xfrm>
              <a:custGeom>
                <a:avLst/>
                <a:gdLst>
                  <a:gd name="T0" fmla="*/ 267 w 281"/>
                  <a:gd name="T1" fmla="*/ 221 h 221"/>
                  <a:gd name="T2" fmla="*/ 277 w 281"/>
                  <a:gd name="T3" fmla="*/ 75 h 221"/>
                  <a:gd name="T4" fmla="*/ 277 w 281"/>
                  <a:gd name="T5" fmla="*/ 75 h 221"/>
                  <a:gd name="T6" fmla="*/ 277 w 281"/>
                  <a:gd name="T7" fmla="*/ 75 h 221"/>
                  <a:gd name="T8" fmla="*/ 281 w 281"/>
                  <a:gd name="T9" fmla="*/ 28 h 221"/>
                  <a:gd name="T10" fmla="*/ 208 w 281"/>
                  <a:gd name="T11" fmla="*/ 21 h 221"/>
                  <a:gd name="T12" fmla="*/ 30 w 281"/>
                  <a:gd name="T13" fmla="*/ 0 h 221"/>
                  <a:gd name="T14" fmla="*/ 0 w 281"/>
                  <a:gd name="T15" fmla="*/ 192 h 221"/>
                  <a:gd name="T16" fmla="*/ 229 w 281"/>
                  <a:gd name="T17" fmla="*/ 219 h 221"/>
                  <a:gd name="T18" fmla="*/ 267 w 281"/>
                  <a:gd name="T19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1" h="221">
                    <a:moveTo>
                      <a:pt x="267" y="221"/>
                    </a:moveTo>
                    <a:cubicBezTo>
                      <a:pt x="277" y="75"/>
                      <a:pt x="277" y="75"/>
                      <a:pt x="277" y="75"/>
                    </a:cubicBezTo>
                    <a:cubicBezTo>
                      <a:pt x="277" y="75"/>
                      <a:pt x="277" y="75"/>
                      <a:pt x="277" y="75"/>
                    </a:cubicBezTo>
                    <a:cubicBezTo>
                      <a:pt x="277" y="75"/>
                      <a:pt x="277" y="75"/>
                      <a:pt x="277" y="75"/>
                    </a:cubicBezTo>
                    <a:cubicBezTo>
                      <a:pt x="281" y="28"/>
                      <a:pt x="281" y="28"/>
                      <a:pt x="281" y="28"/>
                    </a:cubicBezTo>
                    <a:cubicBezTo>
                      <a:pt x="208" y="21"/>
                      <a:pt x="208" y="21"/>
                      <a:pt x="208" y="2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229" y="219"/>
                      <a:pt x="229" y="219"/>
                      <a:pt x="229" y="219"/>
                    </a:cubicBezTo>
                    <a:cubicBezTo>
                      <a:pt x="229" y="219"/>
                      <a:pt x="245" y="220"/>
                      <a:pt x="267" y="221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0" name="Freeform 17">
                <a:extLst>
                  <a:ext uri="{FF2B5EF4-FFF2-40B4-BE49-F238E27FC236}">
                    <a16:creationId xmlns:a16="http://schemas.microsoft.com/office/drawing/2014/main" id="{FF30115F-7CE9-2247-86BA-0894464E8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476" y="2235646"/>
                <a:ext cx="308619" cy="386196"/>
              </a:xfrm>
              <a:custGeom>
                <a:avLst/>
                <a:gdLst>
                  <a:gd name="T0" fmla="*/ 183 w 183"/>
                  <a:gd name="T1" fmla="*/ 67 h 229"/>
                  <a:gd name="T2" fmla="*/ 122 w 183"/>
                  <a:gd name="T3" fmla="*/ 57 h 229"/>
                  <a:gd name="T4" fmla="*/ 129 w 183"/>
                  <a:gd name="T5" fmla="*/ 17 h 229"/>
                  <a:gd name="T6" fmla="*/ 39 w 183"/>
                  <a:gd name="T7" fmla="*/ 0 h 229"/>
                  <a:gd name="T8" fmla="*/ 0 w 183"/>
                  <a:gd name="T9" fmla="*/ 201 h 229"/>
                  <a:gd name="T10" fmla="*/ 158 w 183"/>
                  <a:gd name="T11" fmla="*/ 229 h 229"/>
                  <a:gd name="T12" fmla="*/ 183 w 183"/>
                  <a:gd name="T13" fmla="*/ 67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3" h="229">
                    <a:moveTo>
                      <a:pt x="183" y="67"/>
                    </a:moveTo>
                    <a:lnTo>
                      <a:pt x="122" y="57"/>
                    </a:lnTo>
                    <a:lnTo>
                      <a:pt x="129" y="17"/>
                    </a:lnTo>
                    <a:lnTo>
                      <a:pt x="39" y="0"/>
                    </a:lnTo>
                    <a:lnTo>
                      <a:pt x="0" y="201"/>
                    </a:lnTo>
                    <a:lnTo>
                      <a:pt x="158" y="229"/>
                    </a:lnTo>
                    <a:lnTo>
                      <a:pt x="183" y="67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1" name="Freeform 18">
                <a:extLst>
                  <a:ext uri="{FF2B5EF4-FFF2-40B4-BE49-F238E27FC236}">
                    <a16:creationId xmlns:a16="http://schemas.microsoft.com/office/drawing/2014/main" id="{947297E1-9476-BB4E-BB10-640EEFDF2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094" y="2164816"/>
                <a:ext cx="354153" cy="536288"/>
              </a:xfrm>
              <a:custGeom>
                <a:avLst/>
                <a:gdLst>
                  <a:gd name="T0" fmla="*/ 5 w 248"/>
                  <a:gd name="T1" fmla="*/ 131 h 375"/>
                  <a:gd name="T2" fmla="*/ 1 w 248"/>
                  <a:gd name="T3" fmla="*/ 132 h 375"/>
                  <a:gd name="T4" fmla="*/ 0 w 248"/>
                  <a:gd name="T5" fmla="*/ 135 h 375"/>
                  <a:gd name="T6" fmla="*/ 1 w 248"/>
                  <a:gd name="T7" fmla="*/ 139 h 375"/>
                  <a:gd name="T8" fmla="*/ 2 w 248"/>
                  <a:gd name="T9" fmla="*/ 142 h 375"/>
                  <a:gd name="T10" fmla="*/ 3 w 248"/>
                  <a:gd name="T11" fmla="*/ 143 h 375"/>
                  <a:gd name="T12" fmla="*/ 7 w 248"/>
                  <a:gd name="T13" fmla="*/ 145 h 375"/>
                  <a:gd name="T14" fmla="*/ 160 w 248"/>
                  <a:gd name="T15" fmla="*/ 375 h 375"/>
                  <a:gd name="T16" fmla="*/ 163 w 248"/>
                  <a:gd name="T17" fmla="*/ 371 h 375"/>
                  <a:gd name="T18" fmla="*/ 164 w 248"/>
                  <a:gd name="T19" fmla="*/ 367 h 375"/>
                  <a:gd name="T20" fmla="*/ 164 w 248"/>
                  <a:gd name="T21" fmla="*/ 354 h 375"/>
                  <a:gd name="T22" fmla="*/ 164 w 248"/>
                  <a:gd name="T23" fmla="*/ 340 h 375"/>
                  <a:gd name="T24" fmla="*/ 164 w 248"/>
                  <a:gd name="T25" fmla="*/ 329 h 375"/>
                  <a:gd name="T26" fmla="*/ 167 w 248"/>
                  <a:gd name="T27" fmla="*/ 326 h 375"/>
                  <a:gd name="T28" fmla="*/ 174 w 248"/>
                  <a:gd name="T29" fmla="*/ 324 h 375"/>
                  <a:gd name="T30" fmla="*/ 176 w 248"/>
                  <a:gd name="T31" fmla="*/ 328 h 375"/>
                  <a:gd name="T32" fmla="*/ 180 w 248"/>
                  <a:gd name="T33" fmla="*/ 326 h 375"/>
                  <a:gd name="T34" fmla="*/ 185 w 248"/>
                  <a:gd name="T35" fmla="*/ 330 h 375"/>
                  <a:gd name="T36" fmla="*/ 188 w 248"/>
                  <a:gd name="T37" fmla="*/ 332 h 375"/>
                  <a:gd name="T38" fmla="*/ 191 w 248"/>
                  <a:gd name="T39" fmla="*/ 330 h 375"/>
                  <a:gd name="T40" fmla="*/ 197 w 248"/>
                  <a:gd name="T41" fmla="*/ 312 h 375"/>
                  <a:gd name="T42" fmla="*/ 202 w 248"/>
                  <a:gd name="T43" fmla="*/ 287 h 375"/>
                  <a:gd name="T44" fmla="*/ 248 w 248"/>
                  <a:gd name="T45" fmla="*/ 49 h 375"/>
                  <a:gd name="T46" fmla="*/ 134 w 248"/>
                  <a:gd name="T47" fmla="*/ 24 h 375"/>
                  <a:gd name="T48" fmla="*/ 42 w 248"/>
                  <a:gd name="T49" fmla="*/ 0 h 375"/>
                  <a:gd name="T50" fmla="*/ 8 w 248"/>
                  <a:gd name="T51" fmla="*/ 130 h 375"/>
                  <a:gd name="T52" fmla="*/ 5 w 248"/>
                  <a:gd name="T53" fmla="*/ 13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8" h="375">
                    <a:moveTo>
                      <a:pt x="5" y="131"/>
                    </a:moveTo>
                    <a:cubicBezTo>
                      <a:pt x="1" y="132"/>
                      <a:pt x="1" y="132"/>
                      <a:pt x="1" y="13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1" y="139"/>
                      <a:pt x="1" y="139"/>
                      <a:pt x="1" y="139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3" y="143"/>
                      <a:pt x="3" y="143"/>
                      <a:pt x="3" y="14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60" y="375"/>
                      <a:pt x="160" y="375"/>
                      <a:pt x="160" y="375"/>
                    </a:cubicBezTo>
                    <a:cubicBezTo>
                      <a:pt x="163" y="371"/>
                      <a:pt x="163" y="371"/>
                      <a:pt x="163" y="371"/>
                    </a:cubicBezTo>
                    <a:cubicBezTo>
                      <a:pt x="164" y="367"/>
                      <a:pt x="164" y="367"/>
                      <a:pt x="164" y="367"/>
                    </a:cubicBezTo>
                    <a:cubicBezTo>
                      <a:pt x="164" y="354"/>
                      <a:pt x="164" y="354"/>
                      <a:pt x="164" y="354"/>
                    </a:cubicBezTo>
                    <a:cubicBezTo>
                      <a:pt x="164" y="340"/>
                      <a:pt x="164" y="340"/>
                      <a:pt x="164" y="340"/>
                    </a:cubicBezTo>
                    <a:cubicBezTo>
                      <a:pt x="164" y="329"/>
                      <a:pt x="164" y="329"/>
                      <a:pt x="164" y="329"/>
                    </a:cubicBezTo>
                    <a:cubicBezTo>
                      <a:pt x="167" y="326"/>
                      <a:pt x="167" y="326"/>
                      <a:pt x="167" y="326"/>
                    </a:cubicBezTo>
                    <a:cubicBezTo>
                      <a:pt x="174" y="324"/>
                      <a:pt x="174" y="324"/>
                      <a:pt x="174" y="324"/>
                    </a:cubicBezTo>
                    <a:cubicBezTo>
                      <a:pt x="176" y="328"/>
                      <a:pt x="176" y="328"/>
                      <a:pt x="176" y="328"/>
                    </a:cubicBezTo>
                    <a:cubicBezTo>
                      <a:pt x="180" y="326"/>
                      <a:pt x="180" y="326"/>
                      <a:pt x="180" y="326"/>
                    </a:cubicBezTo>
                    <a:cubicBezTo>
                      <a:pt x="185" y="330"/>
                      <a:pt x="185" y="330"/>
                      <a:pt x="185" y="330"/>
                    </a:cubicBezTo>
                    <a:cubicBezTo>
                      <a:pt x="188" y="332"/>
                      <a:pt x="188" y="332"/>
                      <a:pt x="188" y="332"/>
                    </a:cubicBezTo>
                    <a:cubicBezTo>
                      <a:pt x="191" y="330"/>
                      <a:pt x="191" y="330"/>
                      <a:pt x="191" y="330"/>
                    </a:cubicBezTo>
                    <a:cubicBezTo>
                      <a:pt x="191" y="330"/>
                      <a:pt x="195" y="316"/>
                      <a:pt x="197" y="312"/>
                    </a:cubicBezTo>
                    <a:cubicBezTo>
                      <a:pt x="198" y="306"/>
                      <a:pt x="202" y="287"/>
                      <a:pt x="202" y="287"/>
                    </a:cubicBezTo>
                    <a:cubicBezTo>
                      <a:pt x="248" y="49"/>
                      <a:pt x="248" y="49"/>
                      <a:pt x="248" y="49"/>
                    </a:cubicBezTo>
                    <a:cubicBezTo>
                      <a:pt x="248" y="49"/>
                      <a:pt x="163" y="31"/>
                      <a:pt x="134" y="24"/>
                    </a:cubicBezTo>
                    <a:cubicBezTo>
                      <a:pt x="111" y="19"/>
                      <a:pt x="42" y="0"/>
                      <a:pt x="42" y="0"/>
                    </a:cubicBezTo>
                    <a:cubicBezTo>
                      <a:pt x="8" y="130"/>
                      <a:pt x="8" y="130"/>
                      <a:pt x="8" y="130"/>
                    </a:cubicBezTo>
                    <a:lnTo>
                      <a:pt x="5" y="131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2" name="Freeform 19">
                <a:extLst>
                  <a:ext uri="{FF2B5EF4-FFF2-40B4-BE49-F238E27FC236}">
                    <a16:creationId xmlns:a16="http://schemas.microsoft.com/office/drawing/2014/main" id="{FA84E878-BD1D-6E42-9EEE-5C5B4D838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8001" y="1830900"/>
                <a:ext cx="440161" cy="372704"/>
              </a:xfrm>
              <a:custGeom>
                <a:avLst/>
                <a:gdLst>
                  <a:gd name="T0" fmla="*/ 269 w 308"/>
                  <a:gd name="T1" fmla="*/ 182 h 261"/>
                  <a:gd name="T2" fmla="*/ 270 w 308"/>
                  <a:gd name="T3" fmla="*/ 175 h 261"/>
                  <a:gd name="T4" fmla="*/ 275 w 308"/>
                  <a:gd name="T5" fmla="*/ 171 h 261"/>
                  <a:gd name="T6" fmla="*/ 276 w 308"/>
                  <a:gd name="T7" fmla="*/ 159 h 261"/>
                  <a:gd name="T8" fmla="*/ 274 w 308"/>
                  <a:gd name="T9" fmla="*/ 154 h 261"/>
                  <a:gd name="T10" fmla="*/ 271 w 308"/>
                  <a:gd name="T11" fmla="*/ 153 h 261"/>
                  <a:gd name="T12" fmla="*/ 270 w 308"/>
                  <a:gd name="T13" fmla="*/ 145 h 261"/>
                  <a:gd name="T14" fmla="*/ 277 w 308"/>
                  <a:gd name="T15" fmla="*/ 137 h 261"/>
                  <a:gd name="T16" fmla="*/ 288 w 308"/>
                  <a:gd name="T17" fmla="*/ 125 h 261"/>
                  <a:gd name="T18" fmla="*/ 291 w 308"/>
                  <a:gd name="T19" fmla="*/ 120 h 261"/>
                  <a:gd name="T20" fmla="*/ 297 w 308"/>
                  <a:gd name="T21" fmla="*/ 111 h 261"/>
                  <a:gd name="T22" fmla="*/ 304 w 308"/>
                  <a:gd name="T23" fmla="*/ 104 h 261"/>
                  <a:gd name="T24" fmla="*/ 308 w 308"/>
                  <a:gd name="T25" fmla="*/ 98 h 261"/>
                  <a:gd name="T26" fmla="*/ 307 w 308"/>
                  <a:gd name="T27" fmla="*/ 90 h 261"/>
                  <a:gd name="T28" fmla="*/ 300 w 308"/>
                  <a:gd name="T29" fmla="*/ 83 h 261"/>
                  <a:gd name="T30" fmla="*/ 297 w 308"/>
                  <a:gd name="T31" fmla="*/ 74 h 261"/>
                  <a:gd name="T32" fmla="*/ 220 w 308"/>
                  <a:gd name="T33" fmla="*/ 56 h 261"/>
                  <a:gd name="T34" fmla="*/ 211 w 308"/>
                  <a:gd name="T35" fmla="*/ 56 h 261"/>
                  <a:gd name="T36" fmla="*/ 178 w 308"/>
                  <a:gd name="T37" fmla="*/ 58 h 261"/>
                  <a:gd name="T38" fmla="*/ 172 w 308"/>
                  <a:gd name="T39" fmla="*/ 57 h 261"/>
                  <a:gd name="T40" fmla="*/ 167 w 308"/>
                  <a:gd name="T41" fmla="*/ 58 h 261"/>
                  <a:gd name="T42" fmla="*/ 164 w 308"/>
                  <a:gd name="T43" fmla="*/ 56 h 261"/>
                  <a:gd name="T44" fmla="*/ 156 w 308"/>
                  <a:gd name="T45" fmla="*/ 55 h 261"/>
                  <a:gd name="T46" fmla="*/ 155 w 308"/>
                  <a:gd name="T47" fmla="*/ 52 h 261"/>
                  <a:gd name="T48" fmla="*/ 143 w 308"/>
                  <a:gd name="T49" fmla="*/ 49 h 261"/>
                  <a:gd name="T50" fmla="*/ 136 w 308"/>
                  <a:gd name="T51" fmla="*/ 46 h 261"/>
                  <a:gd name="T52" fmla="*/ 121 w 308"/>
                  <a:gd name="T53" fmla="*/ 49 h 261"/>
                  <a:gd name="T54" fmla="*/ 103 w 308"/>
                  <a:gd name="T55" fmla="*/ 40 h 261"/>
                  <a:gd name="T56" fmla="*/ 99 w 308"/>
                  <a:gd name="T57" fmla="*/ 12 h 261"/>
                  <a:gd name="T58" fmla="*/ 90 w 308"/>
                  <a:gd name="T59" fmla="*/ 10 h 261"/>
                  <a:gd name="T60" fmla="*/ 80 w 308"/>
                  <a:gd name="T61" fmla="*/ 4 h 261"/>
                  <a:gd name="T62" fmla="*/ 70 w 308"/>
                  <a:gd name="T63" fmla="*/ 0 h 261"/>
                  <a:gd name="T64" fmla="*/ 68 w 308"/>
                  <a:gd name="T65" fmla="*/ 13 h 261"/>
                  <a:gd name="T66" fmla="*/ 64 w 308"/>
                  <a:gd name="T67" fmla="*/ 28 h 261"/>
                  <a:gd name="T68" fmla="*/ 60 w 308"/>
                  <a:gd name="T69" fmla="*/ 38 h 261"/>
                  <a:gd name="T70" fmla="*/ 55 w 308"/>
                  <a:gd name="T71" fmla="*/ 50 h 261"/>
                  <a:gd name="T72" fmla="*/ 47 w 308"/>
                  <a:gd name="T73" fmla="*/ 67 h 261"/>
                  <a:gd name="T74" fmla="*/ 35 w 308"/>
                  <a:gd name="T75" fmla="*/ 98 h 261"/>
                  <a:gd name="T76" fmla="*/ 24 w 308"/>
                  <a:gd name="T77" fmla="*/ 120 h 261"/>
                  <a:gd name="T78" fmla="*/ 18 w 308"/>
                  <a:gd name="T79" fmla="*/ 130 h 261"/>
                  <a:gd name="T80" fmla="*/ 14 w 308"/>
                  <a:gd name="T81" fmla="*/ 136 h 261"/>
                  <a:gd name="T82" fmla="*/ 5 w 308"/>
                  <a:gd name="T83" fmla="*/ 148 h 261"/>
                  <a:gd name="T84" fmla="*/ 5 w 308"/>
                  <a:gd name="T85" fmla="*/ 160 h 261"/>
                  <a:gd name="T86" fmla="*/ 5 w 308"/>
                  <a:gd name="T87" fmla="*/ 164 h 261"/>
                  <a:gd name="T88" fmla="*/ 3 w 308"/>
                  <a:gd name="T89" fmla="*/ 169 h 261"/>
                  <a:gd name="T90" fmla="*/ 1 w 308"/>
                  <a:gd name="T91" fmla="*/ 174 h 261"/>
                  <a:gd name="T92" fmla="*/ 0 w 308"/>
                  <a:gd name="T93" fmla="*/ 187 h 261"/>
                  <a:gd name="T94" fmla="*/ 3 w 308"/>
                  <a:gd name="T95" fmla="*/ 193 h 261"/>
                  <a:gd name="T96" fmla="*/ 239 w 308"/>
                  <a:gd name="T97" fmla="*/ 25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8" h="261">
                    <a:moveTo>
                      <a:pt x="251" y="261"/>
                    </a:moveTo>
                    <a:cubicBezTo>
                      <a:pt x="269" y="182"/>
                      <a:pt x="269" y="182"/>
                      <a:pt x="269" y="182"/>
                    </a:cubicBezTo>
                    <a:cubicBezTo>
                      <a:pt x="269" y="177"/>
                      <a:pt x="269" y="177"/>
                      <a:pt x="269" y="177"/>
                    </a:cubicBezTo>
                    <a:cubicBezTo>
                      <a:pt x="270" y="175"/>
                      <a:pt x="270" y="175"/>
                      <a:pt x="270" y="175"/>
                    </a:cubicBezTo>
                    <a:cubicBezTo>
                      <a:pt x="275" y="173"/>
                      <a:pt x="275" y="173"/>
                      <a:pt x="275" y="173"/>
                    </a:cubicBezTo>
                    <a:cubicBezTo>
                      <a:pt x="275" y="171"/>
                      <a:pt x="275" y="171"/>
                      <a:pt x="275" y="171"/>
                    </a:cubicBezTo>
                    <a:cubicBezTo>
                      <a:pt x="276" y="167"/>
                      <a:pt x="276" y="167"/>
                      <a:pt x="276" y="167"/>
                    </a:cubicBezTo>
                    <a:cubicBezTo>
                      <a:pt x="276" y="159"/>
                      <a:pt x="276" y="159"/>
                      <a:pt x="276" y="159"/>
                    </a:cubicBezTo>
                    <a:cubicBezTo>
                      <a:pt x="277" y="157"/>
                      <a:pt x="277" y="157"/>
                      <a:pt x="277" y="157"/>
                    </a:cubicBezTo>
                    <a:cubicBezTo>
                      <a:pt x="274" y="154"/>
                      <a:pt x="274" y="154"/>
                      <a:pt x="274" y="154"/>
                    </a:cubicBezTo>
                    <a:cubicBezTo>
                      <a:pt x="273" y="154"/>
                      <a:pt x="273" y="154"/>
                      <a:pt x="273" y="154"/>
                    </a:cubicBezTo>
                    <a:cubicBezTo>
                      <a:pt x="271" y="153"/>
                      <a:pt x="271" y="153"/>
                      <a:pt x="271" y="153"/>
                    </a:cubicBezTo>
                    <a:cubicBezTo>
                      <a:pt x="269" y="150"/>
                      <a:pt x="269" y="150"/>
                      <a:pt x="269" y="150"/>
                    </a:cubicBezTo>
                    <a:cubicBezTo>
                      <a:pt x="270" y="145"/>
                      <a:pt x="270" y="145"/>
                      <a:pt x="270" y="145"/>
                    </a:cubicBezTo>
                    <a:cubicBezTo>
                      <a:pt x="271" y="142"/>
                      <a:pt x="271" y="142"/>
                      <a:pt x="271" y="142"/>
                    </a:cubicBezTo>
                    <a:cubicBezTo>
                      <a:pt x="277" y="137"/>
                      <a:pt x="277" y="137"/>
                      <a:pt x="277" y="137"/>
                    </a:cubicBezTo>
                    <a:cubicBezTo>
                      <a:pt x="285" y="129"/>
                      <a:pt x="285" y="129"/>
                      <a:pt x="285" y="129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89" y="121"/>
                      <a:pt x="289" y="121"/>
                      <a:pt x="289" y="121"/>
                    </a:cubicBezTo>
                    <a:cubicBezTo>
                      <a:pt x="291" y="120"/>
                      <a:pt x="291" y="120"/>
                      <a:pt x="291" y="120"/>
                    </a:cubicBezTo>
                    <a:cubicBezTo>
                      <a:pt x="293" y="115"/>
                      <a:pt x="293" y="115"/>
                      <a:pt x="293" y="115"/>
                    </a:cubicBezTo>
                    <a:cubicBezTo>
                      <a:pt x="297" y="111"/>
                      <a:pt x="297" y="111"/>
                      <a:pt x="297" y="111"/>
                    </a:cubicBezTo>
                    <a:cubicBezTo>
                      <a:pt x="300" y="107"/>
                      <a:pt x="300" y="107"/>
                      <a:pt x="300" y="107"/>
                    </a:cubicBezTo>
                    <a:cubicBezTo>
                      <a:pt x="304" y="104"/>
                      <a:pt x="304" y="104"/>
                      <a:pt x="304" y="104"/>
                    </a:cubicBezTo>
                    <a:cubicBezTo>
                      <a:pt x="305" y="99"/>
                      <a:pt x="305" y="99"/>
                      <a:pt x="305" y="99"/>
                    </a:cubicBezTo>
                    <a:cubicBezTo>
                      <a:pt x="308" y="98"/>
                      <a:pt x="308" y="98"/>
                      <a:pt x="308" y="98"/>
                    </a:cubicBezTo>
                    <a:cubicBezTo>
                      <a:pt x="308" y="94"/>
                      <a:pt x="308" y="94"/>
                      <a:pt x="308" y="94"/>
                    </a:cubicBezTo>
                    <a:cubicBezTo>
                      <a:pt x="307" y="90"/>
                      <a:pt x="307" y="90"/>
                      <a:pt x="307" y="90"/>
                    </a:cubicBezTo>
                    <a:cubicBezTo>
                      <a:pt x="305" y="87"/>
                      <a:pt x="305" y="87"/>
                      <a:pt x="305" y="87"/>
                    </a:cubicBezTo>
                    <a:cubicBezTo>
                      <a:pt x="300" y="83"/>
                      <a:pt x="300" y="83"/>
                      <a:pt x="300" y="83"/>
                    </a:cubicBezTo>
                    <a:cubicBezTo>
                      <a:pt x="297" y="78"/>
                      <a:pt x="297" y="78"/>
                      <a:pt x="297" y="78"/>
                    </a:cubicBezTo>
                    <a:cubicBezTo>
                      <a:pt x="297" y="74"/>
                      <a:pt x="297" y="74"/>
                      <a:pt x="297" y="74"/>
                    </a:cubicBezTo>
                    <a:cubicBezTo>
                      <a:pt x="231" y="57"/>
                      <a:pt x="231" y="57"/>
                      <a:pt x="231" y="57"/>
                    </a:cubicBezTo>
                    <a:cubicBezTo>
                      <a:pt x="220" y="56"/>
                      <a:pt x="220" y="56"/>
                      <a:pt x="220" y="5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211" y="56"/>
                      <a:pt x="211" y="56"/>
                      <a:pt x="211" y="56"/>
                    </a:cubicBezTo>
                    <a:cubicBezTo>
                      <a:pt x="207" y="57"/>
                      <a:pt x="207" y="57"/>
                      <a:pt x="207" y="57"/>
                    </a:cubicBezTo>
                    <a:cubicBezTo>
                      <a:pt x="178" y="58"/>
                      <a:pt x="178" y="58"/>
                      <a:pt x="178" y="58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2" y="57"/>
                      <a:pt x="172" y="57"/>
                      <a:pt x="172" y="57"/>
                    </a:cubicBezTo>
                    <a:cubicBezTo>
                      <a:pt x="169" y="58"/>
                      <a:pt x="169" y="58"/>
                      <a:pt x="169" y="58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64" y="57"/>
                      <a:pt x="164" y="57"/>
                      <a:pt x="164" y="57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56" y="55"/>
                      <a:pt x="156" y="55"/>
                      <a:pt x="156" y="55"/>
                    </a:cubicBezTo>
                    <a:cubicBezTo>
                      <a:pt x="155" y="53"/>
                      <a:pt x="155" y="53"/>
                      <a:pt x="155" y="53"/>
                    </a:cubicBezTo>
                    <a:cubicBezTo>
                      <a:pt x="155" y="52"/>
                      <a:pt x="155" y="52"/>
                      <a:pt x="155" y="52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43" y="49"/>
                      <a:pt x="143" y="49"/>
                      <a:pt x="143" y="49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30" y="47"/>
                      <a:pt x="130" y="47"/>
                      <a:pt x="130" y="47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3" y="40"/>
                      <a:pt x="103" y="40"/>
                      <a:pt x="103" y="40"/>
                    </a:cubicBezTo>
                    <a:cubicBezTo>
                      <a:pt x="103" y="40"/>
                      <a:pt x="106" y="33"/>
                      <a:pt x="105" y="24"/>
                    </a:cubicBezTo>
                    <a:cubicBezTo>
                      <a:pt x="104" y="14"/>
                      <a:pt x="99" y="12"/>
                      <a:pt x="99" y="12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90" y="4"/>
                      <a:pt x="85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0" y="111"/>
                      <a:pt x="30" y="111"/>
                      <a:pt x="30" y="111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5" y="133"/>
                      <a:pt x="15" y="133"/>
                      <a:pt x="15" y="133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5" y="164"/>
                      <a:pt x="5" y="164"/>
                      <a:pt x="5" y="164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1" y="170"/>
                      <a:pt x="1" y="170"/>
                      <a:pt x="1" y="170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3" y="193"/>
                      <a:pt x="3" y="193"/>
                      <a:pt x="3" y="193"/>
                    </a:cubicBezTo>
                    <a:cubicBezTo>
                      <a:pt x="147" y="234"/>
                      <a:pt x="147" y="234"/>
                      <a:pt x="147" y="234"/>
                    </a:cubicBezTo>
                    <a:cubicBezTo>
                      <a:pt x="147" y="234"/>
                      <a:pt x="216" y="253"/>
                      <a:pt x="239" y="258"/>
                    </a:cubicBezTo>
                    <a:cubicBezTo>
                      <a:pt x="242" y="259"/>
                      <a:pt x="246" y="260"/>
                      <a:pt x="251" y="261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2DC32C2A-A2F3-094F-A333-D11A86495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2" y="1731400"/>
                <a:ext cx="325483" cy="532915"/>
              </a:xfrm>
              <a:custGeom>
                <a:avLst/>
                <a:gdLst>
                  <a:gd name="T0" fmla="*/ 46 w 228"/>
                  <a:gd name="T1" fmla="*/ 143 h 373"/>
                  <a:gd name="T2" fmla="*/ 49 w 228"/>
                  <a:gd name="T3" fmla="*/ 152 h 373"/>
                  <a:gd name="T4" fmla="*/ 56 w 228"/>
                  <a:gd name="T5" fmla="*/ 159 h 373"/>
                  <a:gd name="T6" fmla="*/ 57 w 228"/>
                  <a:gd name="T7" fmla="*/ 167 h 373"/>
                  <a:gd name="T8" fmla="*/ 53 w 228"/>
                  <a:gd name="T9" fmla="*/ 173 h 373"/>
                  <a:gd name="T10" fmla="*/ 46 w 228"/>
                  <a:gd name="T11" fmla="*/ 180 h 373"/>
                  <a:gd name="T12" fmla="*/ 40 w 228"/>
                  <a:gd name="T13" fmla="*/ 189 h 373"/>
                  <a:gd name="T14" fmla="*/ 37 w 228"/>
                  <a:gd name="T15" fmla="*/ 194 h 373"/>
                  <a:gd name="T16" fmla="*/ 26 w 228"/>
                  <a:gd name="T17" fmla="*/ 206 h 373"/>
                  <a:gd name="T18" fmla="*/ 19 w 228"/>
                  <a:gd name="T19" fmla="*/ 214 h 373"/>
                  <a:gd name="T20" fmla="*/ 20 w 228"/>
                  <a:gd name="T21" fmla="*/ 222 h 373"/>
                  <a:gd name="T22" fmla="*/ 23 w 228"/>
                  <a:gd name="T23" fmla="*/ 223 h 373"/>
                  <a:gd name="T24" fmla="*/ 25 w 228"/>
                  <a:gd name="T25" fmla="*/ 228 h 373"/>
                  <a:gd name="T26" fmla="*/ 24 w 228"/>
                  <a:gd name="T27" fmla="*/ 240 h 373"/>
                  <a:gd name="T28" fmla="*/ 19 w 228"/>
                  <a:gd name="T29" fmla="*/ 244 h 373"/>
                  <a:gd name="T30" fmla="*/ 18 w 228"/>
                  <a:gd name="T31" fmla="*/ 251 h 373"/>
                  <a:gd name="T32" fmla="*/ 102 w 228"/>
                  <a:gd name="T33" fmla="*/ 352 h 373"/>
                  <a:gd name="T34" fmla="*/ 228 w 228"/>
                  <a:gd name="T35" fmla="*/ 256 h 373"/>
                  <a:gd name="T36" fmla="*/ 224 w 228"/>
                  <a:gd name="T37" fmla="*/ 252 h 373"/>
                  <a:gd name="T38" fmla="*/ 223 w 228"/>
                  <a:gd name="T39" fmla="*/ 247 h 373"/>
                  <a:gd name="T40" fmla="*/ 218 w 228"/>
                  <a:gd name="T41" fmla="*/ 241 h 373"/>
                  <a:gd name="T42" fmla="*/ 213 w 228"/>
                  <a:gd name="T43" fmla="*/ 246 h 373"/>
                  <a:gd name="T44" fmla="*/ 202 w 228"/>
                  <a:gd name="T45" fmla="*/ 248 h 373"/>
                  <a:gd name="T46" fmla="*/ 189 w 228"/>
                  <a:gd name="T47" fmla="*/ 245 h 373"/>
                  <a:gd name="T48" fmla="*/ 184 w 228"/>
                  <a:gd name="T49" fmla="*/ 247 h 373"/>
                  <a:gd name="T50" fmla="*/ 179 w 228"/>
                  <a:gd name="T51" fmla="*/ 247 h 373"/>
                  <a:gd name="T52" fmla="*/ 171 w 228"/>
                  <a:gd name="T53" fmla="*/ 244 h 373"/>
                  <a:gd name="T54" fmla="*/ 168 w 228"/>
                  <a:gd name="T55" fmla="*/ 247 h 373"/>
                  <a:gd name="T56" fmla="*/ 164 w 228"/>
                  <a:gd name="T57" fmla="*/ 249 h 373"/>
                  <a:gd name="T58" fmla="*/ 162 w 228"/>
                  <a:gd name="T59" fmla="*/ 242 h 373"/>
                  <a:gd name="T60" fmla="*/ 160 w 228"/>
                  <a:gd name="T61" fmla="*/ 232 h 373"/>
                  <a:gd name="T62" fmla="*/ 156 w 228"/>
                  <a:gd name="T63" fmla="*/ 226 h 373"/>
                  <a:gd name="T64" fmla="*/ 149 w 228"/>
                  <a:gd name="T65" fmla="*/ 220 h 373"/>
                  <a:gd name="T66" fmla="*/ 149 w 228"/>
                  <a:gd name="T67" fmla="*/ 213 h 373"/>
                  <a:gd name="T68" fmla="*/ 145 w 228"/>
                  <a:gd name="T69" fmla="*/ 204 h 373"/>
                  <a:gd name="T70" fmla="*/ 145 w 228"/>
                  <a:gd name="T71" fmla="*/ 195 h 373"/>
                  <a:gd name="T72" fmla="*/ 142 w 228"/>
                  <a:gd name="T73" fmla="*/ 183 h 373"/>
                  <a:gd name="T74" fmla="*/ 139 w 228"/>
                  <a:gd name="T75" fmla="*/ 179 h 373"/>
                  <a:gd name="T76" fmla="*/ 133 w 228"/>
                  <a:gd name="T77" fmla="*/ 182 h 373"/>
                  <a:gd name="T78" fmla="*/ 127 w 228"/>
                  <a:gd name="T79" fmla="*/ 186 h 373"/>
                  <a:gd name="T80" fmla="*/ 125 w 228"/>
                  <a:gd name="T81" fmla="*/ 183 h 373"/>
                  <a:gd name="T82" fmla="*/ 119 w 228"/>
                  <a:gd name="T83" fmla="*/ 179 h 373"/>
                  <a:gd name="T84" fmla="*/ 125 w 228"/>
                  <a:gd name="T85" fmla="*/ 168 h 373"/>
                  <a:gd name="T86" fmla="*/ 129 w 228"/>
                  <a:gd name="T87" fmla="*/ 166 h 373"/>
                  <a:gd name="T88" fmla="*/ 128 w 228"/>
                  <a:gd name="T89" fmla="*/ 154 h 373"/>
                  <a:gd name="T90" fmla="*/ 134 w 228"/>
                  <a:gd name="T91" fmla="*/ 141 h 373"/>
                  <a:gd name="T92" fmla="*/ 137 w 228"/>
                  <a:gd name="T93" fmla="*/ 131 h 373"/>
                  <a:gd name="T94" fmla="*/ 128 w 228"/>
                  <a:gd name="T95" fmla="*/ 128 h 373"/>
                  <a:gd name="T96" fmla="*/ 123 w 228"/>
                  <a:gd name="T97" fmla="*/ 118 h 373"/>
                  <a:gd name="T98" fmla="*/ 119 w 228"/>
                  <a:gd name="T99" fmla="*/ 106 h 373"/>
                  <a:gd name="T100" fmla="*/ 109 w 228"/>
                  <a:gd name="T101" fmla="*/ 93 h 373"/>
                  <a:gd name="T102" fmla="*/ 104 w 228"/>
                  <a:gd name="T103" fmla="*/ 82 h 373"/>
                  <a:gd name="T104" fmla="*/ 101 w 228"/>
                  <a:gd name="T105" fmla="*/ 76 h 373"/>
                  <a:gd name="T106" fmla="*/ 101 w 228"/>
                  <a:gd name="T107" fmla="*/ 69 h 373"/>
                  <a:gd name="T108" fmla="*/ 97 w 228"/>
                  <a:gd name="T109" fmla="*/ 62 h 373"/>
                  <a:gd name="T110" fmla="*/ 98 w 228"/>
                  <a:gd name="T111" fmla="*/ 48 h 373"/>
                  <a:gd name="T112" fmla="*/ 104 w 228"/>
                  <a:gd name="T113" fmla="*/ 25 h 373"/>
                  <a:gd name="T114" fmla="*/ 108 w 228"/>
                  <a:gd name="T115" fmla="*/ 8 h 373"/>
                  <a:gd name="T116" fmla="*/ 47 w 228"/>
                  <a:gd name="T117" fmla="*/ 12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8" h="373">
                    <a:moveTo>
                      <a:pt x="48" y="132"/>
                    </a:moveTo>
                    <a:cubicBezTo>
                      <a:pt x="48" y="138"/>
                      <a:pt x="46" y="143"/>
                      <a:pt x="46" y="143"/>
                    </a:cubicBezTo>
                    <a:cubicBezTo>
                      <a:pt x="46" y="147"/>
                      <a:pt x="46" y="147"/>
                      <a:pt x="46" y="147"/>
                    </a:cubicBezTo>
                    <a:cubicBezTo>
                      <a:pt x="49" y="152"/>
                      <a:pt x="49" y="152"/>
                      <a:pt x="49" y="152"/>
                    </a:cubicBezTo>
                    <a:cubicBezTo>
                      <a:pt x="54" y="156"/>
                      <a:pt x="54" y="156"/>
                      <a:pt x="54" y="156"/>
                    </a:cubicBezTo>
                    <a:cubicBezTo>
                      <a:pt x="56" y="159"/>
                      <a:pt x="56" y="159"/>
                      <a:pt x="56" y="159"/>
                    </a:cubicBezTo>
                    <a:cubicBezTo>
                      <a:pt x="57" y="163"/>
                      <a:pt x="57" y="163"/>
                      <a:pt x="57" y="163"/>
                    </a:cubicBezTo>
                    <a:cubicBezTo>
                      <a:pt x="57" y="167"/>
                      <a:pt x="57" y="167"/>
                      <a:pt x="57" y="167"/>
                    </a:cubicBezTo>
                    <a:cubicBezTo>
                      <a:pt x="54" y="168"/>
                      <a:pt x="54" y="168"/>
                      <a:pt x="54" y="168"/>
                    </a:cubicBezTo>
                    <a:cubicBezTo>
                      <a:pt x="53" y="173"/>
                      <a:pt x="53" y="173"/>
                      <a:pt x="53" y="173"/>
                    </a:cubicBezTo>
                    <a:cubicBezTo>
                      <a:pt x="49" y="176"/>
                      <a:pt x="49" y="176"/>
                      <a:pt x="49" y="176"/>
                    </a:cubicBezTo>
                    <a:cubicBezTo>
                      <a:pt x="46" y="180"/>
                      <a:pt x="46" y="180"/>
                      <a:pt x="46" y="180"/>
                    </a:cubicBezTo>
                    <a:cubicBezTo>
                      <a:pt x="42" y="184"/>
                      <a:pt x="42" y="184"/>
                      <a:pt x="42" y="184"/>
                    </a:cubicBezTo>
                    <a:cubicBezTo>
                      <a:pt x="40" y="189"/>
                      <a:pt x="40" y="189"/>
                      <a:pt x="40" y="189"/>
                    </a:cubicBezTo>
                    <a:cubicBezTo>
                      <a:pt x="38" y="190"/>
                      <a:pt x="38" y="190"/>
                      <a:pt x="38" y="190"/>
                    </a:cubicBezTo>
                    <a:cubicBezTo>
                      <a:pt x="37" y="194"/>
                      <a:pt x="37" y="194"/>
                      <a:pt x="37" y="194"/>
                    </a:cubicBezTo>
                    <a:cubicBezTo>
                      <a:pt x="34" y="198"/>
                      <a:pt x="34" y="198"/>
                      <a:pt x="34" y="198"/>
                    </a:cubicBezTo>
                    <a:cubicBezTo>
                      <a:pt x="26" y="206"/>
                      <a:pt x="26" y="206"/>
                      <a:pt x="26" y="206"/>
                    </a:cubicBezTo>
                    <a:cubicBezTo>
                      <a:pt x="20" y="211"/>
                      <a:pt x="20" y="211"/>
                      <a:pt x="20" y="211"/>
                    </a:cubicBezTo>
                    <a:cubicBezTo>
                      <a:pt x="19" y="214"/>
                      <a:pt x="19" y="214"/>
                      <a:pt x="19" y="214"/>
                    </a:cubicBezTo>
                    <a:cubicBezTo>
                      <a:pt x="18" y="219"/>
                      <a:pt x="18" y="219"/>
                      <a:pt x="18" y="219"/>
                    </a:cubicBezTo>
                    <a:cubicBezTo>
                      <a:pt x="20" y="222"/>
                      <a:pt x="20" y="222"/>
                      <a:pt x="20" y="222"/>
                    </a:cubicBezTo>
                    <a:cubicBezTo>
                      <a:pt x="22" y="223"/>
                      <a:pt x="22" y="223"/>
                      <a:pt x="22" y="223"/>
                    </a:cubicBezTo>
                    <a:cubicBezTo>
                      <a:pt x="23" y="223"/>
                      <a:pt x="23" y="223"/>
                      <a:pt x="23" y="223"/>
                    </a:cubicBezTo>
                    <a:cubicBezTo>
                      <a:pt x="26" y="226"/>
                      <a:pt x="26" y="226"/>
                      <a:pt x="26" y="226"/>
                    </a:cubicBezTo>
                    <a:cubicBezTo>
                      <a:pt x="25" y="228"/>
                      <a:pt x="25" y="228"/>
                      <a:pt x="25" y="228"/>
                    </a:cubicBezTo>
                    <a:cubicBezTo>
                      <a:pt x="25" y="236"/>
                      <a:pt x="25" y="236"/>
                      <a:pt x="25" y="236"/>
                    </a:cubicBezTo>
                    <a:cubicBezTo>
                      <a:pt x="24" y="240"/>
                      <a:pt x="24" y="240"/>
                      <a:pt x="24" y="240"/>
                    </a:cubicBezTo>
                    <a:cubicBezTo>
                      <a:pt x="24" y="242"/>
                      <a:pt x="24" y="242"/>
                      <a:pt x="24" y="242"/>
                    </a:cubicBezTo>
                    <a:cubicBezTo>
                      <a:pt x="19" y="244"/>
                      <a:pt x="19" y="244"/>
                      <a:pt x="19" y="244"/>
                    </a:cubicBezTo>
                    <a:cubicBezTo>
                      <a:pt x="18" y="246"/>
                      <a:pt x="18" y="246"/>
                      <a:pt x="18" y="246"/>
                    </a:cubicBezTo>
                    <a:cubicBezTo>
                      <a:pt x="18" y="251"/>
                      <a:pt x="18" y="251"/>
                      <a:pt x="18" y="251"/>
                    </a:cubicBezTo>
                    <a:cubicBezTo>
                      <a:pt x="0" y="330"/>
                      <a:pt x="0" y="330"/>
                      <a:pt x="0" y="330"/>
                    </a:cubicBezTo>
                    <a:cubicBezTo>
                      <a:pt x="35" y="338"/>
                      <a:pt x="102" y="352"/>
                      <a:pt x="102" y="352"/>
                    </a:cubicBezTo>
                    <a:cubicBezTo>
                      <a:pt x="208" y="373"/>
                      <a:pt x="208" y="373"/>
                      <a:pt x="208" y="373"/>
                    </a:cubicBezTo>
                    <a:cubicBezTo>
                      <a:pt x="228" y="256"/>
                      <a:pt x="228" y="256"/>
                      <a:pt x="228" y="256"/>
                    </a:cubicBezTo>
                    <a:cubicBezTo>
                      <a:pt x="226" y="254"/>
                      <a:pt x="226" y="254"/>
                      <a:pt x="226" y="254"/>
                    </a:cubicBezTo>
                    <a:cubicBezTo>
                      <a:pt x="224" y="252"/>
                      <a:pt x="224" y="252"/>
                      <a:pt x="224" y="252"/>
                    </a:cubicBezTo>
                    <a:cubicBezTo>
                      <a:pt x="224" y="251"/>
                      <a:pt x="224" y="251"/>
                      <a:pt x="224" y="251"/>
                    </a:cubicBezTo>
                    <a:cubicBezTo>
                      <a:pt x="223" y="247"/>
                      <a:pt x="223" y="247"/>
                      <a:pt x="223" y="247"/>
                    </a:cubicBezTo>
                    <a:cubicBezTo>
                      <a:pt x="221" y="244"/>
                      <a:pt x="221" y="244"/>
                      <a:pt x="221" y="244"/>
                    </a:cubicBezTo>
                    <a:cubicBezTo>
                      <a:pt x="218" y="241"/>
                      <a:pt x="218" y="241"/>
                      <a:pt x="218" y="241"/>
                    </a:cubicBezTo>
                    <a:cubicBezTo>
                      <a:pt x="214" y="241"/>
                      <a:pt x="214" y="241"/>
                      <a:pt x="214" y="241"/>
                    </a:cubicBezTo>
                    <a:cubicBezTo>
                      <a:pt x="213" y="246"/>
                      <a:pt x="213" y="246"/>
                      <a:pt x="213" y="246"/>
                    </a:cubicBezTo>
                    <a:cubicBezTo>
                      <a:pt x="212" y="249"/>
                      <a:pt x="212" y="249"/>
                      <a:pt x="212" y="249"/>
                    </a:cubicBezTo>
                    <a:cubicBezTo>
                      <a:pt x="202" y="248"/>
                      <a:pt x="202" y="248"/>
                      <a:pt x="202" y="248"/>
                    </a:cubicBezTo>
                    <a:cubicBezTo>
                      <a:pt x="197" y="246"/>
                      <a:pt x="197" y="246"/>
                      <a:pt x="197" y="246"/>
                    </a:cubicBezTo>
                    <a:cubicBezTo>
                      <a:pt x="189" y="245"/>
                      <a:pt x="189" y="245"/>
                      <a:pt x="189" y="245"/>
                    </a:cubicBezTo>
                    <a:cubicBezTo>
                      <a:pt x="185" y="245"/>
                      <a:pt x="185" y="245"/>
                      <a:pt x="185" y="245"/>
                    </a:cubicBezTo>
                    <a:cubicBezTo>
                      <a:pt x="184" y="247"/>
                      <a:pt x="184" y="247"/>
                      <a:pt x="184" y="247"/>
                    </a:cubicBezTo>
                    <a:cubicBezTo>
                      <a:pt x="184" y="249"/>
                      <a:pt x="184" y="249"/>
                      <a:pt x="184" y="249"/>
                    </a:cubicBezTo>
                    <a:cubicBezTo>
                      <a:pt x="179" y="247"/>
                      <a:pt x="179" y="247"/>
                      <a:pt x="179" y="247"/>
                    </a:cubicBezTo>
                    <a:cubicBezTo>
                      <a:pt x="174" y="244"/>
                      <a:pt x="174" y="244"/>
                      <a:pt x="174" y="244"/>
                    </a:cubicBezTo>
                    <a:cubicBezTo>
                      <a:pt x="171" y="244"/>
                      <a:pt x="171" y="244"/>
                      <a:pt x="171" y="244"/>
                    </a:cubicBezTo>
                    <a:cubicBezTo>
                      <a:pt x="169" y="244"/>
                      <a:pt x="169" y="244"/>
                      <a:pt x="169" y="244"/>
                    </a:cubicBezTo>
                    <a:cubicBezTo>
                      <a:pt x="168" y="247"/>
                      <a:pt x="168" y="247"/>
                      <a:pt x="168" y="247"/>
                    </a:cubicBezTo>
                    <a:cubicBezTo>
                      <a:pt x="168" y="249"/>
                      <a:pt x="168" y="249"/>
                      <a:pt x="168" y="249"/>
                    </a:cubicBezTo>
                    <a:cubicBezTo>
                      <a:pt x="164" y="249"/>
                      <a:pt x="164" y="249"/>
                      <a:pt x="164" y="249"/>
                    </a:cubicBezTo>
                    <a:cubicBezTo>
                      <a:pt x="162" y="245"/>
                      <a:pt x="162" y="245"/>
                      <a:pt x="162" y="245"/>
                    </a:cubicBezTo>
                    <a:cubicBezTo>
                      <a:pt x="162" y="242"/>
                      <a:pt x="162" y="242"/>
                      <a:pt x="162" y="242"/>
                    </a:cubicBezTo>
                    <a:cubicBezTo>
                      <a:pt x="162" y="238"/>
                      <a:pt x="162" y="238"/>
                      <a:pt x="162" y="238"/>
                    </a:cubicBezTo>
                    <a:cubicBezTo>
                      <a:pt x="160" y="232"/>
                      <a:pt x="160" y="232"/>
                      <a:pt x="160" y="232"/>
                    </a:cubicBezTo>
                    <a:cubicBezTo>
                      <a:pt x="160" y="226"/>
                      <a:pt x="160" y="226"/>
                      <a:pt x="160" y="226"/>
                    </a:cubicBezTo>
                    <a:cubicBezTo>
                      <a:pt x="156" y="226"/>
                      <a:pt x="156" y="226"/>
                      <a:pt x="156" y="226"/>
                    </a:cubicBezTo>
                    <a:cubicBezTo>
                      <a:pt x="151" y="223"/>
                      <a:pt x="151" y="223"/>
                      <a:pt x="151" y="223"/>
                    </a:cubicBezTo>
                    <a:cubicBezTo>
                      <a:pt x="149" y="220"/>
                      <a:pt x="149" y="220"/>
                      <a:pt x="149" y="220"/>
                    </a:cubicBezTo>
                    <a:cubicBezTo>
                      <a:pt x="149" y="218"/>
                      <a:pt x="149" y="218"/>
                      <a:pt x="149" y="218"/>
                    </a:cubicBezTo>
                    <a:cubicBezTo>
                      <a:pt x="149" y="213"/>
                      <a:pt x="149" y="213"/>
                      <a:pt x="149" y="213"/>
                    </a:cubicBezTo>
                    <a:cubicBezTo>
                      <a:pt x="149" y="208"/>
                      <a:pt x="149" y="208"/>
                      <a:pt x="149" y="208"/>
                    </a:cubicBezTo>
                    <a:cubicBezTo>
                      <a:pt x="145" y="204"/>
                      <a:pt x="145" y="204"/>
                      <a:pt x="145" y="204"/>
                    </a:cubicBezTo>
                    <a:cubicBezTo>
                      <a:pt x="145" y="201"/>
                      <a:pt x="145" y="201"/>
                      <a:pt x="145" y="201"/>
                    </a:cubicBezTo>
                    <a:cubicBezTo>
                      <a:pt x="145" y="195"/>
                      <a:pt x="145" y="195"/>
                      <a:pt x="145" y="195"/>
                    </a:cubicBezTo>
                    <a:cubicBezTo>
                      <a:pt x="144" y="187"/>
                      <a:pt x="144" y="187"/>
                      <a:pt x="144" y="187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41" y="179"/>
                      <a:pt x="141" y="179"/>
                      <a:pt x="141" y="179"/>
                    </a:cubicBezTo>
                    <a:cubicBezTo>
                      <a:pt x="139" y="179"/>
                      <a:pt x="139" y="179"/>
                      <a:pt x="139" y="179"/>
                    </a:cubicBezTo>
                    <a:cubicBezTo>
                      <a:pt x="135" y="182"/>
                      <a:pt x="135" y="182"/>
                      <a:pt x="135" y="182"/>
                    </a:cubicBezTo>
                    <a:cubicBezTo>
                      <a:pt x="133" y="182"/>
                      <a:pt x="133" y="182"/>
                      <a:pt x="133" y="182"/>
                    </a:cubicBezTo>
                    <a:cubicBezTo>
                      <a:pt x="130" y="183"/>
                      <a:pt x="130" y="183"/>
                      <a:pt x="130" y="183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5" y="186"/>
                      <a:pt x="125" y="186"/>
                      <a:pt x="125" y="186"/>
                    </a:cubicBezTo>
                    <a:cubicBezTo>
                      <a:pt x="125" y="183"/>
                      <a:pt x="125" y="183"/>
                      <a:pt x="125" y="183"/>
                    </a:cubicBez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22" y="172"/>
                      <a:pt x="122" y="172"/>
                      <a:pt x="122" y="172"/>
                    </a:cubicBezTo>
                    <a:cubicBezTo>
                      <a:pt x="125" y="168"/>
                      <a:pt x="125" y="168"/>
                      <a:pt x="125" y="168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29" y="166"/>
                      <a:pt x="129" y="166"/>
                      <a:pt x="129" y="166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28" y="154"/>
                      <a:pt x="128" y="154"/>
                      <a:pt x="128" y="154"/>
                    </a:cubicBezTo>
                    <a:cubicBezTo>
                      <a:pt x="131" y="147"/>
                      <a:pt x="131" y="147"/>
                      <a:pt x="131" y="147"/>
                    </a:cubicBezTo>
                    <a:cubicBezTo>
                      <a:pt x="134" y="141"/>
                      <a:pt x="134" y="141"/>
                      <a:pt x="134" y="141"/>
                    </a:cubicBezTo>
                    <a:cubicBezTo>
                      <a:pt x="137" y="135"/>
                      <a:pt x="137" y="135"/>
                      <a:pt x="137" y="135"/>
                    </a:cubicBezTo>
                    <a:cubicBezTo>
                      <a:pt x="137" y="131"/>
                      <a:pt x="137" y="131"/>
                      <a:pt x="137" y="131"/>
                    </a:cubicBezTo>
                    <a:cubicBezTo>
                      <a:pt x="128" y="129"/>
                      <a:pt x="128" y="129"/>
                      <a:pt x="128" y="129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3" y="118"/>
                      <a:pt x="123" y="118"/>
                      <a:pt x="123" y="118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19" y="106"/>
                      <a:pt x="119" y="106"/>
                      <a:pt x="119" y="106"/>
                    </a:cubicBezTo>
                    <a:cubicBezTo>
                      <a:pt x="114" y="101"/>
                      <a:pt x="114" y="101"/>
                      <a:pt x="114" y="101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4" y="82"/>
                      <a:pt x="104" y="82"/>
                      <a:pt x="104" y="82"/>
                    </a:cubicBezTo>
                    <a:cubicBezTo>
                      <a:pt x="104" y="79"/>
                      <a:pt x="104" y="79"/>
                      <a:pt x="104" y="79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101" y="72"/>
                      <a:pt x="101" y="72"/>
                      <a:pt x="101" y="72"/>
                    </a:cubicBezTo>
                    <a:cubicBezTo>
                      <a:pt x="101" y="69"/>
                      <a:pt x="101" y="69"/>
                      <a:pt x="101" y="69"/>
                    </a:cubicBezTo>
                    <a:cubicBezTo>
                      <a:pt x="99" y="64"/>
                      <a:pt x="99" y="64"/>
                      <a:pt x="99" y="64"/>
                    </a:cubicBezTo>
                    <a:cubicBezTo>
                      <a:pt x="97" y="62"/>
                      <a:pt x="97" y="62"/>
                      <a:pt x="97" y="62"/>
                    </a:cubicBezTo>
                    <a:cubicBezTo>
                      <a:pt x="97" y="59"/>
                      <a:pt x="97" y="59"/>
                      <a:pt x="97" y="59"/>
                    </a:cubicBezTo>
                    <a:cubicBezTo>
                      <a:pt x="98" y="48"/>
                      <a:pt x="98" y="48"/>
                      <a:pt x="98" y="48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52" y="114"/>
                      <a:pt x="47" y="120"/>
                    </a:cubicBezTo>
                    <a:cubicBezTo>
                      <a:pt x="43" y="127"/>
                      <a:pt x="48" y="125"/>
                      <a:pt x="48" y="132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4" name="Freeform 21">
                <a:extLst>
                  <a:ext uri="{FF2B5EF4-FFF2-40B4-BE49-F238E27FC236}">
                    <a16:creationId xmlns:a16="http://schemas.microsoft.com/office/drawing/2014/main" id="{A027B118-A7B1-4F49-8C8B-A19F19116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01" y="1743205"/>
                <a:ext cx="558212" cy="360899"/>
              </a:xfrm>
              <a:custGeom>
                <a:avLst/>
                <a:gdLst>
                  <a:gd name="T0" fmla="*/ 184 w 391"/>
                  <a:gd name="T1" fmla="*/ 33 h 252"/>
                  <a:gd name="T2" fmla="*/ 9 w 391"/>
                  <a:gd name="T3" fmla="*/ 10 h 252"/>
                  <a:gd name="T4" fmla="*/ 4 w 391"/>
                  <a:gd name="T5" fmla="*/ 28 h 252"/>
                  <a:gd name="T6" fmla="*/ 0 w 391"/>
                  <a:gd name="T7" fmla="*/ 51 h 252"/>
                  <a:gd name="T8" fmla="*/ 2 w 391"/>
                  <a:gd name="T9" fmla="*/ 56 h 252"/>
                  <a:gd name="T10" fmla="*/ 4 w 391"/>
                  <a:gd name="T11" fmla="*/ 64 h 252"/>
                  <a:gd name="T12" fmla="*/ 7 w 391"/>
                  <a:gd name="T13" fmla="*/ 71 h 252"/>
                  <a:gd name="T14" fmla="*/ 11 w 391"/>
                  <a:gd name="T15" fmla="*/ 80 h 252"/>
                  <a:gd name="T16" fmla="*/ 17 w 391"/>
                  <a:gd name="T17" fmla="*/ 93 h 252"/>
                  <a:gd name="T18" fmla="*/ 25 w 391"/>
                  <a:gd name="T19" fmla="*/ 103 h 252"/>
                  <a:gd name="T20" fmla="*/ 28 w 391"/>
                  <a:gd name="T21" fmla="*/ 116 h 252"/>
                  <a:gd name="T22" fmla="*/ 31 w 391"/>
                  <a:gd name="T23" fmla="*/ 121 h 252"/>
                  <a:gd name="T24" fmla="*/ 40 w 391"/>
                  <a:gd name="T25" fmla="*/ 127 h 252"/>
                  <a:gd name="T26" fmla="*/ 34 w 391"/>
                  <a:gd name="T27" fmla="*/ 139 h 252"/>
                  <a:gd name="T28" fmla="*/ 30 w 391"/>
                  <a:gd name="T29" fmla="*/ 152 h 252"/>
                  <a:gd name="T30" fmla="*/ 31 w 391"/>
                  <a:gd name="T31" fmla="*/ 160 h 252"/>
                  <a:gd name="T32" fmla="*/ 25 w 391"/>
                  <a:gd name="T33" fmla="*/ 164 h 252"/>
                  <a:gd name="T34" fmla="*/ 24 w 391"/>
                  <a:gd name="T35" fmla="*/ 173 h 252"/>
                  <a:gd name="T36" fmla="*/ 28 w 391"/>
                  <a:gd name="T37" fmla="*/ 178 h 252"/>
                  <a:gd name="T38" fmla="*/ 33 w 391"/>
                  <a:gd name="T39" fmla="*/ 175 h 252"/>
                  <a:gd name="T40" fmla="*/ 38 w 391"/>
                  <a:gd name="T41" fmla="*/ 174 h 252"/>
                  <a:gd name="T42" fmla="*/ 44 w 391"/>
                  <a:gd name="T43" fmla="*/ 171 h 252"/>
                  <a:gd name="T44" fmla="*/ 47 w 391"/>
                  <a:gd name="T45" fmla="*/ 179 h 252"/>
                  <a:gd name="T46" fmla="*/ 48 w 391"/>
                  <a:gd name="T47" fmla="*/ 193 h 252"/>
                  <a:gd name="T48" fmla="*/ 52 w 391"/>
                  <a:gd name="T49" fmla="*/ 200 h 252"/>
                  <a:gd name="T50" fmla="*/ 52 w 391"/>
                  <a:gd name="T51" fmla="*/ 210 h 252"/>
                  <a:gd name="T52" fmla="*/ 54 w 391"/>
                  <a:gd name="T53" fmla="*/ 215 h 252"/>
                  <a:gd name="T54" fmla="*/ 63 w 391"/>
                  <a:gd name="T55" fmla="*/ 218 h 252"/>
                  <a:gd name="T56" fmla="*/ 65 w 391"/>
                  <a:gd name="T57" fmla="*/ 230 h 252"/>
                  <a:gd name="T58" fmla="*/ 65 w 391"/>
                  <a:gd name="T59" fmla="*/ 237 h 252"/>
                  <a:gd name="T60" fmla="*/ 71 w 391"/>
                  <a:gd name="T61" fmla="*/ 241 h 252"/>
                  <a:gd name="T62" fmla="*/ 72 w 391"/>
                  <a:gd name="T63" fmla="*/ 236 h 252"/>
                  <a:gd name="T64" fmla="*/ 77 w 391"/>
                  <a:gd name="T65" fmla="*/ 236 h 252"/>
                  <a:gd name="T66" fmla="*/ 87 w 391"/>
                  <a:gd name="T67" fmla="*/ 241 h 252"/>
                  <a:gd name="T68" fmla="*/ 88 w 391"/>
                  <a:gd name="T69" fmla="*/ 237 h 252"/>
                  <a:gd name="T70" fmla="*/ 100 w 391"/>
                  <a:gd name="T71" fmla="*/ 238 h 252"/>
                  <a:gd name="T72" fmla="*/ 115 w 391"/>
                  <a:gd name="T73" fmla="*/ 241 h 252"/>
                  <a:gd name="T74" fmla="*/ 117 w 391"/>
                  <a:gd name="T75" fmla="*/ 233 h 252"/>
                  <a:gd name="T76" fmla="*/ 124 w 391"/>
                  <a:gd name="T77" fmla="*/ 236 h 252"/>
                  <a:gd name="T78" fmla="*/ 127 w 391"/>
                  <a:gd name="T79" fmla="*/ 243 h 252"/>
                  <a:gd name="T80" fmla="*/ 129 w 391"/>
                  <a:gd name="T81" fmla="*/ 246 h 252"/>
                  <a:gd name="T82" fmla="*/ 136 w 391"/>
                  <a:gd name="T83" fmla="*/ 221 h 252"/>
                  <a:gd name="T84" fmla="*/ 373 w 391"/>
                  <a:gd name="T85" fmla="*/ 252 h 252"/>
                  <a:gd name="T86" fmla="*/ 391 w 391"/>
                  <a:gd name="T87" fmla="*/ 6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91" h="252">
                    <a:moveTo>
                      <a:pt x="391" y="60"/>
                    </a:moveTo>
                    <a:cubicBezTo>
                      <a:pt x="391" y="60"/>
                      <a:pt x="243" y="42"/>
                      <a:pt x="184" y="33"/>
                    </a:cubicBezTo>
                    <a:cubicBezTo>
                      <a:pt x="112" y="22"/>
                      <a:pt x="11" y="0"/>
                      <a:pt x="11" y="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7" y="71"/>
                      <a:pt x="7" y="71"/>
                      <a:pt x="7" y="71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40" y="123"/>
                      <a:pt x="40" y="123"/>
                      <a:pt x="40" y="123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37" y="133"/>
                      <a:pt x="37" y="133"/>
                      <a:pt x="37" y="133"/>
                    </a:cubicBezTo>
                    <a:cubicBezTo>
                      <a:pt x="34" y="139"/>
                      <a:pt x="34" y="139"/>
                      <a:pt x="34" y="139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30" y="152"/>
                      <a:pt x="30" y="152"/>
                      <a:pt x="30" y="152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1" y="160"/>
                      <a:pt x="31" y="160"/>
                      <a:pt x="31" y="160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4"/>
                      <a:pt x="25" y="164"/>
                      <a:pt x="25" y="164"/>
                    </a:cubicBezTo>
                    <a:cubicBezTo>
                      <a:pt x="22" y="171"/>
                      <a:pt x="22" y="171"/>
                      <a:pt x="22" y="171"/>
                    </a:cubicBezTo>
                    <a:cubicBezTo>
                      <a:pt x="24" y="173"/>
                      <a:pt x="24" y="173"/>
                      <a:pt x="24" y="173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30" y="178"/>
                      <a:pt x="30" y="178"/>
                      <a:pt x="30" y="178"/>
                    </a:cubicBezTo>
                    <a:cubicBezTo>
                      <a:pt x="33" y="175"/>
                      <a:pt x="33" y="175"/>
                      <a:pt x="33" y="175"/>
                    </a:cubicBezTo>
                    <a:cubicBezTo>
                      <a:pt x="36" y="174"/>
                      <a:pt x="36" y="174"/>
                      <a:pt x="36" y="174"/>
                    </a:cubicBezTo>
                    <a:cubicBezTo>
                      <a:pt x="38" y="174"/>
                      <a:pt x="38" y="174"/>
                      <a:pt x="38" y="174"/>
                    </a:cubicBezTo>
                    <a:cubicBezTo>
                      <a:pt x="42" y="171"/>
                      <a:pt x="42" y="171"/>
                      <a:pt x="42" y="171"/>
                    </a:cubicBezTo>
                    <a:cubicBezTo>
                      <a:pt x="44" y="171"/>
                      <a:pt x="44" y="171"/>
                      <a:pt x="44" y="171"/>
                    </a:cubicBezTo>
                    <a:cubicBezTo>
                      <a:pt x="45" y="175"/>
                      <a:pt x="45" y="175"/>
                      <a:pt x="45" y="175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48" y="187"/>
                      <a:pt x="48" y="187"/>
                      <a:pt x="48" y="187"/>
                    </a:cubicBezTo>
                    <a:cubicBezTo>
                      <a:pt x="48" y="193"/>
                      <a:pt x="48" y="193"/>
                      <a:pt x="48" y="193"/>
                    </a:cubicBezTo>
                    <a:cubicBezTo>
                      <a:pt x="48" y="196"/>
                      <a:pt x="48" y="196"/>
                      <a:pt x="48" y="196"/>
                    </a:cubicBezTo>
                    <a:cubicBezTo>
                      <a:pt x="52" y="200"/>
                      <a:pt x="52" y="200"/>
                      <a:pt x="52" y="200"/>
                    </a:cubicBezTo>
                    <a:cubicBezTo>
                      <a:pt x="52" y="205"/>
                      <a:pt x="52" y="205"/>
                      <a:pt x="52" y="205"/>
                    </a:cubicBezTo>
                    <a:cubicBezTo>
                      <a:pt x="52" y="210"/>
                      <a:pt x="52" y="210"/>
                      <a:pt x="52" y="210"/>
                    </a:cubicBezTo>
                    <a:cubicBezTo>
                      <a:pt x="52" y="212"/>
                      <a:pt x="52" y="212"/>
                      <a:pt x="52" y="212"/>
                    </a:cubicBezTo>
                    <a:cubicBezTo>
                      <a:pt x="54" y="215"/>
                      <a:pt x="54" y="215"/>
                      <a:pt x="54" y="215"/>
                    </a:cubicBezTo>
                    <a:cubicBezTo>
                      <a:pt x="59" y="218"/>
                      <a:pt x="59" y="218"/>
                      <a:pt x="59" y="218"/>
                    </a:cubicBezTo>
                    <a:cubicBezTo>
                      <a:pt x="63" y="218"/>
                      <a:pt x="63" y="218"/>
                      <a:pt x="63" y="218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5" y="230"/>
                      <a:pt x="65" y="230"/>
                      <a:pt x="65" y="230"/>
                    </a:cubicBezTo>
                    <a:cubicBezTo>
                      <a:pt x="65" y="234"/>
                      <a:pt x="65" y="234"/>
                      <a:pt x="65" y="234"/>
                    </a:cubicBezTo>
                    <a:cubicBezTo>
                      <a:pt x="65" y="237"/>
                      <a:pt x="65" y="237"/>
                      <a:pt x="65" y="237"/>
                    </a:cubicBezTo>
                    <a:cubicBezTo>
                      <a:pt x="67" y="241"/>
                      <a:pt x="67" y="241"/>
                      <a:pt x="67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71" y="239"/>
                      <a:pt x="71" y="239"/>
                      <a:pt x="71" y="239"/>
                    </a:cubicBezTo>
                    <a:cubicBezTo>
                      <a:pt x="72" y="236"/>
                      <a:pt x="72" y="236"/>
                      <a:pt x="72" y="236"/>
                    </a:cubicBezTo>
                    <a:cubicBezTo>
                      <a:pt x="74" y="236"/>
                      <a:pt x="74" y="236"/>
                      <a:pt x="74" y="236"/>
                    </a:cubicBezTo>
                    <a:cubicBezTo>
                      <a:pt x="77" y="236"/>
                      <a:pt x="77" y="236"/>
                      <a:pt x="77" y="236"/>
                    </a:cubicBezTo>
                    <a:cubicBezTo>
                      <a:pt x="82" y="239"/>
                      <a:pt x="82" y="239"/>
                      <a:pt x="82" y="239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8" y="237"/>
                      <a:pt x="88" y="237"/>
                      <a:pt x="88" y="237"/>
                    </a:cubicBezTo>
                    <a:cubicBezTo>
                      <a:pt x="92" y="237"/>
                      <a:pt x="92" y="237"/>
                      <a:pt x="92" y="237"/>
                    </a:cubicBezTo>
                    <a:cubicBezTo>
                      <a:pt x="100" y="238"/>
                      <a:pt x="100" y="238"/>
                      <a:pt x="100" y="238"/>
                    </a:cubicBezTo>
                    <a:cubicBezTo>
                      <a:pt x="105" y="240"/>
                      <a:pt x="105" y="240"/>
                      <a:pt x="105" y="240"/>
                    </a:cubicBezTo>
                    <a:cubicBezTo>
                      <a:pt x="115" y="241"/>
                      <a:pt x="115" y="241"/>
                      <a:pt x="115" y="241"/>
                    </a:cubicBezTo>
                    <a:cubicBezTo>
                      <a:pt x="116" y="238"/>
                      <a:pt x="116" y="238"/>
                      <a:pt x="116" y="238"/>
                    </a:cubicBezTo>
                    <a:cubicBezTo>
                      <a:pt x="117" y="233"/>
                      <a:pt x="117" y="233"/>
                      <a:pt x="117" y="233"/>
                    </a:cubicBezTo>
                    <a:cubicBezTo>
                      <a:pt x="121" y="233"/>
                      <a:pt x="121" y="233"/>
                      <a:pt x="121" y="233"/>
                    </a:cubicBezTo>
                    <a:cubicBezTo>
                      <a:pt x="124" y="236"/>
                      <a:pt x="124" y="236"/>
                      <a:pt x="124" y="236"/>
                    </a:cubicBezTo>
                    <a:cubicBezTo>
                      <a:pt x="126" y="239"/>
                      <a:pt x="126" y="239"/>
                      <a:pt x="126" y="239"/>
                    </a:cubicBezTo>
                    <a:cubicBezTo>
                      <a:pt x="127" y="243"/>
                      <a:pt x="127" y="243"/>
                      <a:pt x="127" y="243"/>
                    </a:cubicBezTo>
                    <a:cubicBezTo>
                      <a:pt x="127" y="244"/>
                      <a:pt x="127" y="244"/>
                      <a:pt x="127" y="244"/>
                    </a:cubicBezTo>
                    <a:cubicBezTo>
                      <a:pt x="129" y="246"/>
                      <a:pt x="129" y="246"/>
                      <a:pt x="129" y="246"/>
                    </a:cubicBezTo>
                    <a:cubicBezTo>
                      <a:pt x="131" y="248"/>
                      <a:pt x="131" y="248"/>
                      <a:pt x="131" y="248"/>
                    </a:cubicBezTo>
                    <a:cubicBezTo>
                      <a:pt x="136" y="221"/>
                      <a:pt x="136" y="221"/>
                      <a:pt x="136" y="221"/>
                    </a:cubicBezTo>
                    <a:cubicBezTo>
                      <a:pt x="372" y="252"/>
                      <a:pt x="372" y="252"/>
                      <a:pt x="372" y="252"/>
                    </a:cubicBezTo>
                    <a:cubicBezTo>
                      <a:pt x="373" y="252"/>
                      <a:pt x="373" y="252"/>
                      <a:pt x="373" y="252"/>
                    </a:cubicBezTo>
                    <a:cubicBezTo>
                      <a:pt x="377" y="207"/>
                      <a:pt x="377" y="207"/>
                      <a:pt x="377" y="207"/>
                    </a:cubicBezTo>
                    <a:lnTo>
                      <a:pt x="391" y="6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5" name="Freeform 22">
                <a:extLst>
                  <a:ext uri="{FF2B5EF4-FFF2-40B4-BE49-F238E27FC236}">
                    <a16:creationId xmlns:a16="http://schemas.microsoft.com/office/drawing/2014/main" id="{3F91F94D-9448-9B44-9C48-7115F5D66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045" y="1787053"/>
                <a:ext cx="197314" cy="315365"/>
              </a:xfrm>
              <a:custGeom>
                <a:avLst/>
                <a:gdLst>
                  <a:gd name="T0" fmla="*/ 34 w 117"/>
                  <a:gd name="T1" fmla="*/ 182 h 187"/>
                  <a:gd name="T2" fmla="*/ 34 w 117"/>
                  <a:gd name="T3" fmla="*/ 176 h 187"/>
                  <a:gd name="T4" fmla="*/ 37 w 117"/>
                  <a:gd name="T5" fmla="*/ 171 h 187"/>
                  <a:gd name="T6" fmla="*/ 40 w 117"/>
                  <a:gd name="T7" fmla="*/ 166 h 187"/>
                  <a:gd name="T8" fmla="*/ 44 w 117"/>
                  <a:gd name="T9" fmla="*/ 161 h 187"/>
                  <a:gd name="T10" fmla="*/ 40 w 117"/>
                  <a:gd name="T11" fmla="*/ 159 h 187"/>
                  <a:gd name="T12" fmla="*/ 42 w 117"/>
                  <a:gd name="T13" fmla="*/ 155 h 187"/>
                  <a:gd name="T14" fmla="*/ 45 w 117"/>
                  <a:gd name="T15" fmla="*/ 155 h 187"/>
                  <a:gd name="T16" fmla="*/ 48 w 117"/>
                  <a:gd name="T17" fmla="*/ 150 h 187"/>
                  <a:gd name="T18" fmla="*/ 52 w 117"/>
                  <a:gd name="T19" fmla="*/ 153 h 187"/>
                  <a:gd name="T20" fmla="*/ 51 w 117"/>
                  <a:gd name="T21" fmla="*/ 149 h 187"/>
                  <a:gd name="T22" fmla="*/ 56 w 117"/>
                  <a:gd name="T23" fmla="*/ 148 h 187"/>
                  <a:gd name="T24" fmla="*/ 59 w 117"/>
                  <a:gd name="T25" fmla="*/ 139 h 187"/>
                  <a:gd name="T26" fmla="*/ 67 w 117"/>
                  <a:gd name="T27" fmla="*/ 141 h 187"/>
                  <a:gd name="T28" fmla="*/ 68 w 117"/>
                  <a:gd name="T29" fmla="*/ 132 h 187"/>
                  <a:gd name="T30" fmla="*/ 68 w 117"/>
                  <a:gd name="T31" fmla="*/ 123 h 187"/>
                  <a:gd name="T32" fmla="*/ 69 w 117"/>
                  <a:gd name="T33" fmla="*/ 116 h 187"/>
                  <a:gd name="T34" fmla="*/ 79 w 117"/>
                  <a:gd name="T35" fmla="*/ 122 h 187"/>
                  <a:gd name="T36" fmla="*/ 81 w 117"/>
                  <a:gd name="T37" fmla="*/ 115 h 187"/>
                  <a:gd name="T38" fmla="*/ 84 w 117"/>
                  <a:gd name="T39" fmla="*/ 122 h 187"/>
                  <a:gd name="T40" fmla="*/ 88 w 117"/>
                  <a:gd name="T41" fmla="*/ 116 h 187"/>
                  <a:gd name="T42" fmla="*/ 87 w 117"/>
                  <a:gd name="T43" fmla="*/ 111 h 187"/>
                  <a:gd name="T44" fmla="*/ 95 w 117"/>
                  <a:gd name="T45" fmla="*/ 115 h 187"/>
                  <a:gd name="T46" fmla="*/ 97 w 117"/>
                  <a:gd name="T47" fmla="*/ 111 h 187"/>
                  <a:gd name="T48" fmla="*/ 103 w 117"/>
                  <a:gd name="T49" fmla="*/ 105 h 187"/>
                  <a:gd name="T50" fmla="*/ 106 w 117"/>
                  <a:gd name="T51" fmla="*/ 101 h 187"/>
                  <a:gd name="T52" fmla="*/ 114 w 117"/>
                  <a:gd name="T53" fmla="*/ 97 h 187"/>
                  <a:gd name="T54" fmla="*/ 116 w 117"/>
                  <a:gd name="T55" fmla="*/ 88 h 187"/>
                  <a:gd name="T56" fmla="*/ 112 w 117"/>
                  <a:gd name="T57" fmla="*/ 86 h 187"/>
                  <a:gd name="T58" fmla="*/ 112 w 117"/>
                  <a:gd name="T59" fmla="*/ 82 h 187"/>
                  <a:gd name="T60" fmla="*/ 104 w 117"/>
                  <a:gd name="T61" fmla="*/ 77 h 187"/>
                  <a:gd name="T62" fmla="*/ 101 w 117"/>
                  <a:gd name="T63" fmla="*/ 64 h 187"/>
                  <a:gd name="T64" fmla="*/ 95 w 117"/>
                  <a:gd name="T65" fmla="*/ 63 h 187"/>
                  <a:gd name="T66" fmla="*/ 84 w 117"/>
                  <a:gd name="T67" fmla="*/ 56 h 187"/>
                  <a:gd name="T68" fmla="*/ 77 w 117"/>
                  <a:gd name="T69" fmla="*/ 31 h 187"/>
                  <a:gd name="T70" fmla="*/ 71 w 117"/>
                  <a:gd name="T71" fmla="*/ 11 h 187"/>
                  <a:gd name="T72" fmla="*/ 53 w 117"/>
                  <a:gd name="T73" fmla="*/ 3 h 187"/>
                  <a:gd name="T74" fmla="*/ 42 w 117"/>
                  <a:gd name="T75" fmla="*/ 11 h 187"/>
                  <a:gd name="T76" fmla="*/ 30 w 117"/>
                  <a:gd name="T77" fmla="*/ 5 h 187"/>
                  <a:gd name="T78" fmla="*/ 22 w 117"/>
                  <a:gd name="T79" fmla="*/ 22 h 187"/>
                  <a:gd name="T80" fmla="*/ 13 w 117"/>
                  <a:gd name="T81" fmla="*/ 54 h 187"/>
                  <a:gd name="T82" fmla="*/ 15 w 117"/>
                  <a:gd name="T83" fmla="*/ 71 h 187"/>
                  <a:gd name="T84" fmla="*/ 12 w 117"/>
                  <a:gd name="T85" fmla="*/ 82 h 187"/>
                  <a:gd name="T86" fmla="*/ 7 w 117"/>
                  <a:gd name="T87" fmla="*/ 95 h 187"/>
                  <a:gd name="T88" fmla="*/ 0 w 117"/>
                  <a:gd name="T89" fmla="*/ 10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7" h="187">
                    <a:moveTo>
                      <a:pt x="33" y="187"/>
                    </a:moveTo>
                    <a:lnTo>
                      <a:pt x="33" y="185"/>
                    </a:lnTo>
                    <a:lnTo>
                      <a:pt x="34" y="182"/>
                    </a:lnTo>
                    <a:lnTo>
                      <a:pt x="34" y="181"/>
                    </a:lnTo>
                    <a:lnTo>
                      <a:pt x="34" y="178"/>
                    </a:lnTo>
                    <a:lnTo>
                      <a:pt x="34" y="176"/>
                    </a:lnTo>
                    <a:lnTo>
                      <a:pt x="35" y="174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8" y="169"/>
                    </a:lnTo>
                    <a:lnTo>
                      <a:pt x="38" y="166"/>
                    </a:lnTo>
                    <a:lnTo>
                      <a:pt x="40" y="166"/>
                    </a:lnTo>
                    <a:lnTo>
                      <a:pt x="41" y="166"/>
                    </a:lnTo>
                    <a:lnTo>
                      <a:pt x="44" y="166"/>
                    </a:lnTo>
                    <a:lnTo>
                      <a:pt x="44" y="161"/>
                    </a:lnTo>
                    <a:lnTo>
                      <a:pt x="41" y="161"/>
                    </a:lnTo>
                    <a:lnTo>
                      <a:pt x="40" y="161"/>
                    </a:lnTo>
                    <a:lnTo>
                      <a:pt x="40" y="159"/>
                    </a:lnTo>
                    <a:lnTo>
                      <a:pt x="40" y="158"/>
                    </a:lnTo>
                    <a:lnTo>
                      <a:pt x="42" y="156"/>
                    </a:lnTo>
                    <a:lnTo>
                      <a:pt x="42" y="155"/>
                    </a:lnTo>
                    <a:lnTo>
                      <a:pt x="44" y="153"/>
                    </a:lnTo>
                    <a:lnTo>
                      <a:pt x="45" y="154"/>
                    </a:lnTo>
                    <a:lnTo>
                      <a:pt x="45" y="155"/>
                    </a:lnTo>
                    <a:lnTo>
                      <a:pt x="47" y="154"/>
                    </a:lnTo>
                    <a:lnTo>
                      <a:pt x="48" y="153"/>
                    </a:lnTo>
                    <a:lnTo>
                      <a:pt x="48" y="150"/>
                    </a:lnTo>
                    <a:lnTo>
                      <a:pt x="50" y="152"/>
                    </a:lnTo>
                    <a:lnTo>
                      <a:pt x="51" y="153"/>
                    </a:lnTo>
                    <a:lnTo>
                      <a:pt x="52" y="153"/>
                    </a:lnTo>
                    <a:lnTo>
                      <a:pt x="52" y="150"/>
                    </a:lnTo>
                    <a:lnTo>
                      <a:pt x="52" y="149"/>
                    </a:lnTo>
                    <a:lnTo>
                      <a:pt x="51" y="149"/>
                    </a:lnTo>
                    <a:lnTo>
                      <a:pt x="50" y="147"/>
                    </a:lnTo>
                    <a:lnTo>
                      <a:pt x="54" y="147"/>
                    </a:lnTo>
                    <a:lnTo>
                      <a:pt x="56" y="148"/>
                    </a:lnTo>
                    <a:lnTo>
                      <a:pt x="59" y="147"/>
                    </a:lnTo>
                    <a:lnTo>
                      <a:pt x="60" y="144"/>
                    </a:lnTo>
                    <a:lnTo>
                      <a:pt x="59" y="139"/>
                    </a:lnTo>
                    <a:lnTo>
                      <a:pt x="61" y="139"/>
                    </a:lnTo>
                    <a:lnTo>
                      <a:pt x="64" y="142"/>
                    </a:lnTo>
                    <a:lnTo>
                      <a:pt x="67" y="141"/>
                    </a:lnTo>
                    <a:lnTo>
                      <a:pt x="68" y="139"/>
                    </a:lnTo>
                    <a:lnTo>
                      <a:pt x="69" y="135"/>
                    </a:lnTo>
                    <a:lnTo>
                      <a:pt x="68" y="132"/>
                    </a:lnTo>
                    <a:lnTo>
                      <a:pt x="69" y="128"/>
                    </a:lnTo>
                    <a:lnTo>
                      <a:pt x="69" y="126"/>
                    </a:lnTo>
                    <a:lnTo>
                      <a:pt x="68" y="123"/>
                    </a:lnTo>
                    <a:lnTo>
                      <a:pt x="68" y="121"/>
                    </a:lnTo>
                    <a:lnTo>
                      <a:pt x="69" y="118"/>
                    </a:lnTo>
                    <a:lnTo>
                      <a:pt x="69" y="116"/>
                    </a:lnTo>
                    <a:lnTo>
                      <a:pt x="73" y="120"/>
                    </a:lnTo>
                    <a:lnTo>
                      <a:pt x="74" y="122"/>
                    </a:lnTo>
                    <a:lnTo>
                      <a:pt x="79" y="122"/>
                    </a:lnTo>
                    <a:lnTo>
                      <a:pt x="79" y="120"/>
                    </a:lnTo>
                    <a:lnTo>
                      <a:pt x="79" y="116"/>
                    </a:lnTo>
                    <a:lnTo>
                      <a:pt x="81" y="115"/>
                    </a:lnTo>
                    <a:lnTo>
                      <a:pt x="84" y="116"/>
                    </a:lnTo>
                    <a:lnTo>
                      <a:pt x="84" y="118"/>
                    </a:lnTo>
                    <a:lnTo>
                      <a:pt x="84" y="122"/>
                    </a:lnTo>
                    <a:lnTo>
                      <a:pt x="87" y="121"/>
                    </a:lnTo>
                    <a:lnTo>
                      <a:pt x="90" y="118"/>
                    </a:lnTo>
                    <a:lnTo>
                      <a:pt x="88" y="116"/>
                    </a:lnTo>
                    <a:lnTo>
                      <a:pt x="86" y="114"/>
                    </a:lnTo>
                    <a:lnTo>
                      <a:pt x="86" y="112"/>
                    </a:lnTo>
                    <a:lnTo>
                      <a:pt x="87" y="111"/>
                    </a:lnTo>
                    <a:lnTo>
                      <a:pt x="90" y="114"/>
                    </a:lnTo>
                    <a:lnTo>
                      <a:pt x="93" y="116"/>
                    </a:lnTo>
                    <a:lnTo>
                      <a:pt x="95" y="115"/>
                    </a:lnTo>
                    <a:lnTo>
                      <a:pt x="94" y="111"/>
                    </a:lnTo>
                    <a:lnTo>
                      <a:pt x="95" y="111"/>
                    </a:lnTo>
                    <a:lnTo>
                      <a:pt x="97" y="111"/>
                    </a:lnTo>
                    <a:lnTo>
                      <a:pt x="97" y="105"/>
                    </a:lnTo>
                    <a:lnTo>
                      <a:pt x="101" y="105"/>
                    </a:lnTo>
                    <a:lnTo>
                      <a:pt x="103" y="105"/>
                    </a:lnTo>
                    <a:lnTo>
                      <a:pt x="104" y="104"/>
                    </a:lnTo>
                    <a:lnTo>
                      <a:pt x="104" y="101"/>
                    </a:lnTo>
                    <a:lnTo>
                      <a:pt x="106" y="101"/>
                    </a:lnTo>
                    <a:lnTo>
                      <a:pt x="107" y="100"/>
                    </a:lnTo>
                    <a:lnTo>
                      <a:pt x="110" y="97"/>
                    </a:lnTo>
                    <a:lnTo>
                      <a:pt x="114" y="97"/>
                    </a:lnTo>
                    <a:lnTo>
                      <a:pt x="116" y="95"/>
                    </a:lnTo>
                    <a:lnTo>
                      <a:pt x="117" y="89"/>
                    </a:lnTo>
                    <a:lnTo>
                      <a:pt x="116" y="88"/>
                    </a:lnTo>
                    <a:lnTo>
                      <a:pt x="115" y="88"/>
                    </a:lnTo>
                    <a:lnTo>
                      <a:pt x="113" y="88"/>
                    </a:lnTo>
                    <a:lnTo>
                      <a:pt x="112" y="86"/>
                    </a:lnTo>
                    <a:lnTo>
                      <a:pt x="114" y="84"/>
                    </a:lnTo>
                    <a:lnTo>
                      <a:pt x="114" y="83"/>
                    </a:lnTo>
                    <a:lnTo>
                      <a:pt x="112" y="82"/>
                    </a:lnTo>
                    <a:lnTo>
                      <a:pt x="110" y="77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2" y="73"/>
                    </a:lnTo>
                    <a:lnTo>
                      <a:pt x="101" y="68"/>
                    </a:lnTo>
                    <a:lnTo>
                      <a:pt x="101" y="64"/>
                    </a:lnTo>
                    <a:lnTo>
                      <a:pt x="100" y="61"/>
                    </a:lnTo>
                    <a:lnTo>
                      <a:pt x="97" y="62"/>
                    </a:lnTo>
                    <a:lnTo>
                      <a:pt x="95" y="63"/>
                    </a:lnTo>
                    <a:lnTo>
                      <a:pt x="91" y="63"/>
                    </a:lnTo>
                    <a:lnTo>
                      <a:pt x="87" y="61"/>
                    </a:lnTo>
                    <a:lnTo>
                      <a:pt x="84" y="56"/>
                    </a:lnTo>
                    <a:lnTo>
                      <a:pt x="83" y="49"/>
                    </a:lnTo>
                    <a:lnTo>
                      <a:pt x="79" y="40"/>
                    </a:lnTo>
                    <a:lnTo>
                      <a:pt x="77" y="31"/>
                    </a:lnTo>
                    <a:lnTo>
                      <a:pt x="75" y="26"/>
                    </a:lnTo>
                    <a:lnTo>
                      <a:pt x="73" y="18"/>
                    </a:lnTo>
                    <a:lnTo>
                      <a:pt x="71" y="11"/>
                    </a:lnTo>
                    <a:lnTo>
                      <a:pt x="69" y="8"/>
                    </a:lnTo>
                    <a:lnTo>
                      <a:pt x="56" y="0"/>
                    </a:lnTo>
                    <a:lnTo>
                      <a:pt x="53" y="3"/>
                    </a:lnTo>
                    <a:lnTo>
                      <a:pt x="50" y="7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39" y="9"/>
                    </a:lnTo>
                    <a:lnTo>
                      <a:pt x="34" y="6"/>
                    </a:lnTo>
                    <a:lnTo>
                      <a:pt x="30" y="5"/>
                    </a:lnTo>
                    <a:lnTo>
                      <a:pt x="29" y="5"/>
                    </a:lnTo>
                    <a:lnTo>
                      <a:pt x="27" y="7"/>
                    </a:lnTo>
                    <a:lnTo>
                      <a:pt x="22" y="22"/>
                    </a:lnTo>
                    <a:lnTo>
                      <a:pt x="20" y="33"/>
                    </a:lnTo>
                    <a:lnTo>
                      <a:pt x="15" y="45"/>
                    </a:lnTo>
                    <a:lnTo>
                      <a:pt x="13" y="54"/>
                    </a:lnTo>
                    <a:lnTo>
                      <a:pt x="12" y="64"/>
                    </a:lnTo>
                    <a:lnTo>
                      <a:pt x="13" y="69"/>
                    </a:lnTo>
                    <a:lnTo>
                      <a:pt x="15" y="71"/>
                    </a:lnTo>
                    <a:lnTo>
                      <a:pt x="14" y="73"/>
                    </a:lnTo>
                    <a:lnTo>
                      <a:pt x="12" y="76"/>
                    </a:lnTo>
                    <a:lnTo>
                      <a:pt x="12" y="82"/>
                    </a:lnTo>
                    <a:lnTo>
                      <a:pt x="10" y="87"/>
                    </a:lnTo>
                    <a:lnTo>
                      <a:pt x="10" y="94"/>
                    </a:lnTo>
                    <a:lnTo>
                      <a:pt x="7" y="95"/>
                    </a:lnTo>
                    <a:lnTo>
                      <a:pt x="7" y="100"/>
                    </a:lnTo>
                    <a:lnTo>
                      <a:pt x="1" y="100"/>
                    </a:lnTo>
                    <a:lnTo>
                      <a:pt x="0" y="103"/>
                    </a:lnTo>
                    <a:lnTo>
                      <a:pt x="23" y="178"/>
                    </a:lnTo>
                    <a:lnTo>
                      <a:pt x="33" y="187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6" name="Freeform 23">
                <a:extLst>
                  <a:ext uri="{FF2B5EF4-FFF2-40B4-BE49-F238E27FC236}">
                    <a16:creationId xmlns:a16="http://schemas.microsoft.com/office/drawing/2014/main" id="{C59A331C-667A-E644-899D-F2C80922A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7596" y="2002918"/>
                <a:ext cx="408119" cy="300187"/>
              </a:xfrm>
              <a:custGeom>
                <a:avLst/>
                <a:gdLst>
                  <a:gd name="T0" fmla="*/ 10 w 242"/>
                  <a:gd name="T1" fmla="*/ 136 h 178"/>
                  <a:gd name="T2" fmla="*/ 16 w 242"/>
                  <a:gd name="T3" fmla="*/ 129 h 178"/>
                  <a:gd name="T4" fmla="*/ 22 w 242"/>
                  <a:gd name="T5" fmla="*/ 124 h 178"/>
                  <a:gd name="T6" fmla="*/ 22 w 242"/>
                  <a:gd name="T7" fmla="*/ 119 h 178"/>
                  <a:gd name="T8" fmla="*/ 14 w 242"/>
                  <a:gd name="T9" fmla="*/ 102 h 178"/>
                  <a:gd name="T10" fmla="*/ 31 w 242"/>
                  <a:gd name="T11" fmla="*/ 96 h 178"/>
                  <a:gd name="T12" fmla="*/ 47 w 242"/>
                  <a:gd name="T13" fmla="*/ 96 h 178"/>
                  <a:gd name="T14" fmla="*/ 56 w 242"/>
                  <a:gd name="T15" fmla="*/ 96 h 178"/>
                  <a:gd name="T16" fmla="*/ 67 w 242"/>
                  <a:gd name="T17" fmla="*/ 93 h 178"/>
                  <a:gd name="T18" fmla="*/ 83 w 242"/>
                  <a:gd name="T19" fmla="*/ 83 h 178"/>
                  <a:gd name="T20" fmla="*/ 93 w 242"/>
                  <a:gd name="T21" fmla="*/ 77 h 178"/>
                  <a:gd name="T22" fmla="*/ 93 w 242"/>
                  <a:gd name="T23" fmla="*/ 71 h 178"/>
                  <a:gd name="T24" fmla="*/ 93 w 242"/>
                  <a:gd name="T25" fmla="*/ 63 h 178"/>
                  <a:gd name="T26" fmla="*/ 89 w 242"/>
                  <a:gd name="T27" fmla="*/ 61 h 178"/>
                  <a:gd name="T28" fmla="*/ 85 w 242"/>
                  <a:gd name="T29" fmla="*/ 55 h 178"/>
                  <a:gd name="T30" fmla="*/ 98 w 242"/>
                  <a:gd name="T31" fmla="*/ 44 h 178"/>
                  <a:gd name="T32" fmla="*/ 102 w 242"/>
                  <a:gd name="T33" fmla="*/ 33 h 178"/>
                  <a:gd name="T34" fmla="*/ 116 w 242"/>
                  <a:gd name="T35" fmla="*/ 15 h 178"/>
                  <a:gd name="T36" fmla="*/ 130 w 242"/>
                  <a:gd name="T37" fmla="*/ 8 h 178"/>
                  <a:gd name="T38" fmla="*/ 147 w 242"/>
                  <a:gd name="T39" fmla="*/ 2 h 178"/>
                  <a:gd name="T40" fmla="*/ 163 w 242"/>
                  <a:gd name="T41" fmla="*/ 5 h 178"/>
                  <a:gd name="T42" fmla="*/ 165 w 242"/>
                  <a:gd name="T43" fmla="*/ 16 h 178"/>
                  <a:gd name="T44" fmla="*/ 171 w 242"/>
                  <a:gd name="T45" fmla="*/ 24 h 178"/>
                  <a:gd name="T46" fmla="*/ 171 w 242"/>
                  <a:gd name="T47" fmla="*/ 34 h 178"/>
                  <a:gd name="T48" fmla="*/ 174 w 242"/>
                  <a:gd name="T49" fmla="*/ 48 h 178"/>
                  <a:gd name="T50" fmla="*/ 181 w 242"/>
                  <a:gd name="T51" fmla="*/ 59 h 178"/>
                  <a:gd name="T52" fmla="*/ 184 w 242"/>
                  <a:gd name="T53" fmla="*/ 79 h 178"/>
                  <a:gd name="T54" fmla="*/ 188 w 242"/>
                  <a:gd name="T55" fmla="*/ 89 h 178"/>
                  <a:gd name="T56" fmla="*/ 188 w 242"/>
                  <a:gd name="T57" fmla="*/ 120 h 178"/>
                  <a:gd name="T58" fmla="*/ 192 w 242"/>
                  <a:gd name="T59" fmla="*/ 146 h 178"/>
                  <a:gd name="T60" fmla="*/ 192 w 242"/>
                  <a:gd name="T61" fmla="*/ 158 h 178"/>
                  <a:gd name="T62" fmla="*/ 186 w 242"/>
                  <a:gd name="T63" fmla="*/ 171 h 178"/>
                  <a:gd name="T64" fmla="*/ 198 w 242"/>
                  <a:gd name="T65" fmla="*/ 166 h 178"/>
                  <a:gd name="T66" fmla="*/ 206 w 242"/>
                  <a:gd name="T67" fmla="*/ 160 h 178"/>
                  <a:gd name="T68" fmla="*/ 217 w 242"/>
                  <a:gd name="T69" fmla="*/ 158 h 178"/>
                  <a:gd name="T70" fmla="*/ 225 w 242"/>
                  <a:gd name="T71" fmla="*/ 153 h 178"/>
                  <a:gd name="T72" fmla="*/ 225 w 242"/>
                  <a:gd name="T73" fmla="*/ 157 h 178"/>
                  <a:gd name="T74" fmla="*/ 233 w 242"/>
                  <a:gd name="T75" fmla="*/ 151 h 178"/>
                  <a:gd name="T76" fmla="*/ 240 w 242"/>
                  <a:gd name="T77" fmla="*/ 149 h 178"/>
                  <a:gd name="T78" fmla="*/ 233 w 242"/>
                  <a:gd name="T79" fmla="*/ 157 h 178"/>
                  <a:gd name="T80" fmla="*/ 219 w 242"/>
                  <a:gd name="T81" fmla="*/ 166 h 178"/>
                  <a:gd name="T82" fmla="*/ 206 w 242"/>
                  <a:gd name="T83" fmla="*/ 173 h 178"/>
                  <a:gd name="T84" fmla="*/ 189 w 242"/>
                  <a:gd name="T85" fmla="*/ 178 h 178"/>
                  <a:gd name="T86" fmla="*/ 182 w 242"/>
                  <a:gd name="T87" fmla="*/ 171 h 178"/>
                  <a:gd name="T88" fmla="*/ 180 w 242"/>
                  <a:gd name="T89" fmla="*/ 165 h 178"/>
                  <a:gd name="T90" fmla="*/ 155 w 242"/>
                  <a:gd name="T91" fmla="*/ 158 h 178"/>
                  <a:gd name="T92" fmla="*/ 154 w 242"/>
                  <a:gd name="T93" fmla="*/ 151 h 178"/>
                  <a:gd name="T94" fmla="*/ 148 w 242"/>
                  <a:gd name="T95" fmla="*/ 150 h 178"/>
                  <a:gd name="T96" fmla="*/ 140 w 242"/>
                  <a:gd name="T97" fmla="*/ 138 h 178"/>
                  <a:gd name="T98" fmla="*/ 2 w 242"/>
                  <a:gd name="T99" fmla="*/ 15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2" h="178">
                    <a:moveTo>
                      <a:pt x="0" y="146"/>
                    </a:moveTo>
                    <a:lnTo>
                      <a:pt x="10" y="136"/>
                    </a:lnTo>
                    <a:lnTo>
                      <a:pt x="12" y="133"/>
                    </a:lnTo>
                    <a:lnTo>
                      <a:pt x="16" y="129"/>
                    </a:lnTo>
                    <a:lnTo>
                      <a:pt x="18" y="127"/>
                    </a:lnTo>
                    <a:lnTo>
                      <a:pt x="22" y="124"/>
                    </a:lnTo>
                    <a:lnTo>
                      <a:pt x="22" y="121"/>
                    </a:lnTo>
                    <a:lnTo>
                      <a:pt x="22" y="119"/>
                    </a:lnTo>
                    <a:lnTo>
                      <a:pt x="17" y="109"/>
                    </a:lnTo>
                    <a:lnTo>
                      <a:pt x="14" y="102"/>
                    </a:lnTo>
                    <a:lnTo>
                      <a:pt x="18" y="99"/>
                    </a:lnTo>
                    <a:lnTo>
                      <a:pt x="31" y="96"/>
                    </a:lnTo>
                    <a:lnTo>
                      <a:pt x="38" y="96"/>
                    </a:lnTo>
                    <a:lnTo>
                      <a:pt x="47" y="96"/>
                    </a:lnTo>
                    <a:lnTo>
                      <a:pt x="53" y="96"/>
                    </a:lnTo>
                    <a:lnTo>
                      <a:pt x="56" y="96"/>
                    </a:lnTo>
                    <a:lnTo>
                      <a:pt x="63" y="93"/>
                    </a:lnTo>
                    <a:lnTo>
                      <a:pt x="67" y="93"/>
                    </a:lnTo>
                    <a:lnTo>
                      <a:pt x="77" y="90"/>
                    </a:lnTo>
                    <a:lnTo>
                      <a:pt x="83" y="83"/>
                    </a:lnTo>
                    <a:lnTo>
                      <a:pt x="89" y="80"/>
                    </a:lnTo>
                    <a:lnTo>
                      <a:pt x="93" y="77"/>
                    </a:lnTo>
                    <a:lnTo>
                      <a:pt x="93" y="75"/>
                    </a:lnTo>
                    <a:lnTo>
                      <a:pt x="93" y="71"/>
                    </a:lnTo>
                    <a:lnTo>
                      <a:pt x="89" y="66"/>
                    </a:lnTo>
                    <a:lnTo>
                      <a:pt x="93" y="63"/>
                    </a:lnTo>
                    <a:lnTo>
                      <a:pt x="94" y="59"/>
                    </a:lnTo>
                    <a:lnTo>
                      <a:pt x="89" y="61"/>
                    </a:lnTo>
                    <a:lnTo>
                      <a:pt x="87" y="59"/>
                    </a:lnTo>
                    <a:lnTo>
                      <a:pt x="85" y="55"/>
                    </a:lnTo>
                    <a:lnTo>
                      <a:pt x="90" y="51"/>
                    </a:lnTo>
                    <a:lnTo>
                      <a:pt x="98" y="44"/>
                    </a:lnTo>
                    <a:lnTo>
                      <a:pt x="101" y="38"/>
                    </a:lnTo>
                    <a:lnTo>
                      <a:pt x="102" y="33"/>
                    </a:lnTo>
                    <a:lnTo>
                      <a:pt x="110" y="23"/>
                    </a:lnTo>
                    <a:lnTo>
                      <a:pt x="116" y="15"/>
                    </a:lnTo>
                    <a:lnTo>
                      <a:pt x="123" y="10"/>
                    </a:lnTo>
                    <a:lnTo>
                      <a:pt x="130" y="8"/>
                    </a:lnTo>
                    <a:lnTo>
                      <a:pt x="141" y="5"/>
                    </a:lnTo>
                    <a:lnTo>
                      <a:pt x="147" y="2"/>
                    </a:lnTo>
                    <a:lnTo>
                      <a:pt x="163" y="0"/>
                    </a:lnTo>
                    <a:lnTo>
                      <a:pt x="163" y="5"/>
                    </a:lnTo>
                    <a:lnTo>
                      <a:pt x="163" y="11"/>
                    </a:lnTo>
                    <a:lnTo>
                      <a:pt x="165" y="16"/>
                    </a:lnTo>
                    <a:lnTo>
                      <a:pt x="168" y="23"/>
                    </a:lnTo>
                    <a:lnTo>
                      <a:pt x="171" y="24"/>
                    </a:lnTo>
                    <a:lnTo>
                      <a:pt x="174" y="32"/>
                    </a:lnTo>
                    <a:lnTo>
                      <a:pt x="171" y="34"/>
                    </a:lnTo>
                    <a:lnTo>
                      <a:pt x="170" y="41"/>
                    </a:lnTo>
                    <a:lnTo>
                      <a:pt x="174" y="48"/>
                    </a:lnTo>
                    <a:lnTo>
                      <a:pt x="177" y="56"/>
                    </a:lnTo>
                    <a:lnTo>
                      <a:pt x="181" y="59"/>
                    </a:lnTo>
                    <a:lnTo>
                      <a:pt x="182" y="70"/>
                    </a:lnTo>
                    <a:lnTo>
                      <a:pt x="184" y="79"/>
                    </a:lnTo>
                    <a:lnTo>
                      <a:pt x="188" y="88"/>
                    </a:lnTo>
                    <a:lnTo>
                      <a:pt x="188" y="89"/>
                    </a:lnTo>
                    <a:lnTo>
                      <a:pt x="188" y="102"/>
                    </a:lnTo>
                    <a:lnTo>
                      <a:pt x="188" y="120"/>
                    </a:lnTo>
                    <a:lnTo>
                      <a:pt x="192" y="139"/>
                    </a:lnTo>
                    <a:lnTo>
                      <a:pt x="192" y="146"/>
                    </a:lnTo>
                    <a:lnTo>
                      <a:pt x="196" y="152"/>
                    </a:lnTo>
                    <a:lnTo>
                      <a:pt x="192" y="158"/>
                    </a:lnTo>
                    <a:lnTo>
                      <a:pt x="193" y="161"/>
                    </a:lnTo>
                    <a:lnTo>
                      <a:pt x="186" y="171"/>
                    </a:lnTo>
                    <a:lnTo>
                      <a:pt x="193" y="168"/>
                    </a:lnTo>
                    <a:lnTo>
                      <a:pt x="198" y="166"/>
                    </a:lnTo>
                    <a:lnTo>
                      <a:pt x="204" y="162"/>
                    </a:lnTo>
                    <a:lnTo>
                      <a:pt x="206" y="160"/>
                    </a:lnTo>
                    <a:lnTo>
                      <a:pt x="212" y="159"/>
                    </a:lnTo>
                    <a:lnTo>
                      <a:pt x="217" y="158"/>
                    </a:lnTo>
                    <a:lnTo>
                      <a:pt x="219" y="156"/>
                    </a:lnTo>
                    <a:lnTo>
                      <a:pt x="225" y="153"/>
                    </a:lnTo>
                    <a:lnTo>
                      <a:pt x="230" y="147"/>
                    </a:lnTo>
                    <a:lnTo>
                      <a:pt x="225" y="157"/>
                    </a:lnTo>
                    <a:lnTo>
                      <a:pt x="230" y="155"/>
                    </a:lnTo>
                    <a:lnTo>
                      <a:pt x="233" y="151"/>
                    </a:lnTo>
                    <a:lnTo>
                      <a:pt x="236" y="150"/>
                    </a:lnTo>
                    <a:lnTo>
                      <a:pt x="240" y="149"/>
                    </a:lnTo>
                    <a:lnTo>
                      <a:pt x="242" y="149"/>
                    </a:lnTo>
                    <a:lnTo>
                      <a:pt x="233" y="157"/>
                    </a:lnTo>
                    <a:lnTo>
                      <a:pt x="225" y="163"/>
                    </a:lnTo>
                    <a:lnTo>
                      <a:pt x="219" y="166"/>
                    </a:lnTo>
                    <a:lnTo>
                      <a:pt x="214" y="171"/>
                    </a:lnTo>
                    <a:lnTo>
                      <a:pt x="206" y="173"/>
                    </a:lnTo>
                    <a:lnTo>
                      <a:pt x="197" y="176"/>
                    </a:lnTo>
                    <a:lnTo>
                      <a:pt x="189" y="178"/>
                    </a:lnTo>
                    <a:lnTo>
                      <a:pt x="184" y="175"/>
                    </a:lnTo>
                    <a:lnTo>
                      <a:pt x="182" y="171"/>
                    </a:lnTo>
                    <a:lnTo>
                      <a:pt x="182" y="167"/>
                    </a:lnTo>
                    <a:lnTo>
                      <a:pt x="180" y="165"/>
                    </a:lnTo>
                    <a:lnTo>
                      <a:pt x="167" y="161"/>
                    </a:lnTo>
                    <a:lnTo>
                      <a:pt x="155" y="158"/>
                    </a:lnTo>
                    <a:lnTo>
                      <a:pt x="157" y="153"/>
                    </a:lnTo>
                    <a:lnTo>
                      <a:pt x="154" y="151"/>
                    </a:lnTo>
                    <a:lnTo>
                      <a:pt x="151" y="151"/>
                    </a:lnTo>
                    <a:lnTo>
                      <a:pt x="148" y="150"/>
                    </a:lnTo>
                    <a:lnTo>
                      <a:pt x="144" y="143"/>
                    </a:lnTo>
                    <a:lnTo>
                      <a:pt x="140" y="138"/>
                    </a:lnTo>
                    <a:lnTo>
                      <a:pt x="132" y="133"/>
                    </a:lnTo>
                    <a:lnTo>
                      <a:pt x="2" y="156"/>
                    </a:lnTo>
                    <a:lnTo>
                      <a:pt x="0" y="146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7" name="Freeform 24">
                <a:extLst>
                  <a:ext uri="{FF2B5EF4-FFF2-40B4-BE49-F238E27FC236}">
                    <a16:creationId xmlns:a16="http://schemas.microsoft.com/office/drawing/2014/main" id="{07729C63-A32A-0140-88C3-1C327797F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2486" y="1982680"/>
                <a:ext cx="94441" cy="170331"/>
              </a:xfrm>
              <a:custGeom>
                <a:avLst/>
                <a:gdLst>
                  <a:gd name="T0" fmla="*/ 0 w 56"/>
                  <a:gd name="T1" fmla="*/ 23 h 101"/>
                  <a:gd name="T2" fmla="*/ 2 w 56"/>
                  <a:gd name="T3" fmla="*/ 28 h 101"/>
                  <a:gd name="T4" fmla="*/ 5 w 56"/>
                  <a:gd name="T5" fmla="*/ 35 h 101"/>
                  <a:gd name="T6" fmla="*/ 8 w 56"/>
                  <a:gd name="T7" fmla="*/ 36 h 101"/>
                  <a:gd name="T8" fmla="*/ 11 w 56"/>
                  <a:gd name="T9" fmla="*/ 44 h 101"/>
                  <a:gd name="T10" fmla="*/ 8 w 56"/>
                  <a:gd name="T11" fmla="*/ 46 h 101"/>
                  <a:gd name="T12" fmla="*/ 7 w 56"/>
                  <a:gd name="T13" fmla="*/ 53 h 101"/>
                  <a:gd name="T14" fmla="*/ 11 w 56"/>
                  <a:gd name="T15" fmla="*/ 60 h 101"/>
                  <a:gd name="T16" fmla="*/ 14 w 56"/>
                  <a:gd name="T17" fmla="*/ 68 h 101"/>
                  <a:gd name="T18" fmla="*/ 18 w 56"/>
                  <a:gd name="T19" fmla="*/ 71 h 101"/>
                  <a:gd name="T20" fmla="*/ 19 w 56"/>
                  <a:gd name="T21" fmla="*/ 82 h 101"/>
                  <a:gd name="T22" fmla="*/ 21 w 56"/>
                  <a:gd name="T23" fmla="*/ 91 h 101"/>
                  <a:gd name="T24" fmla="*/ 25 w 56"/>
                  <a:gd name="T25" fmla="*/ 100 h 101"/>
                  <a:gd name="T26" fmla="*/ 25 w 56"/>
                  <a:gd name="T27" fmla="*/ 101 h 101"/>
                  <a:gd name="T28" fmla="*/ 47 w 56"/>
                  <a:gd name="T29" fmla="*/ 98 h 101"/>
                  <a:gd name="T30" fmla="*/ 45 w 56"/>
                  <a:gd name="T31" fmla="*/ 91 h 101"/>
                  <a:gd name="T32" fmla="*/ 46 w 56"/>
                  <a:gd name="T33" fmla="*/ 82 h 101"/>
                  <a:gd name="T34" fmla="*/ 45 w 56"/>
                  <a:gd name="T35" fmla="*/ 71 h 101"/>
                  <a:gd name="T36" fmla="*/ 44 w 56"/>
                  <a:gd name="T37" fmla="*/ 60 h 101"/>
                  <a:gd name="T38" fmla="*/ 47 w 56"/>
                  <a:gd name="T39" fmla="*/ 45 h 101"/>
                  <a:gd name="T40" fmla="*/ 47 w 56"/>
                  <a:gd name="T41" fmla="*/ 32 h 101"/>
                  <a:gd name="T42" fmla="*/ 56 w 56"/>
                  <a:gd name="T43" fmla="*/ 25 h 101"/>
                  <a:gd name="T44" fmla="*/ 56 w 56"/>
                  <a:gd name="T45" fmla="*/ 21 h 101"/>
                  <a:gd name="T46" fmla="*/ 53 w 56"/>
                  <a:gd name="T47" fmla="*/ 17 h 101"/>
                  <a:gd name="T48" fmla="*/ 53 w 56"/>
                  <a:gd name="T49" fmla="*/ 12 h 101"/>
                  <a:gd name="T50" fmla="*/ 53 w 56"/>
                  <a:gd name="T51" fmla="*/ 4 h 101"/>
                  <a:gd name="T52" fmla="*/ 50 w 56"/>
                  <a:gd name="T53" fmla="*/ 0 h 101"/>
                  <a:gd name="T54" fmla="*/ 43 w 56"/>
                  <a:gd name="T55" fmla="*/ 2 h 101"/>
                  <a:gd name="T56" fmla="*/ 36 w 56"/>
                  <a:gd name="T57" fmla="*/ 4 h 101"/>
                  <a:gd name="T58" fmla="*/ 22 w 56"/>
                  <a:gd name="T59" fmla="*/ 6 h 101"/>
                  <a:gd name="T60" fmla="*/ 15 w 56"/>
                  <a:gd name="T61" fmla="*/ 8 h 101"/>
                  <a:gd name="T62" fmla="*/ 5 w 56"/>
                  <a:gd name="T63" fmla="*/ 12 h 101"/>
                  <a:gd name="T64" fmla="*/ 0 w 56"/>
                  <a:gd name="T65" fmla="*/ 12 h 101"/>
                  <a:gd name="T66" fmla="*/ 0 w 56"/>
                  <a:gd name="T67" fmla="*/ 17 h 101"/>
                  <a:gd name="T68" fmla="*/ 0 w 56"/>
                  <a:gd name="T69" fmla="*/ 2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6" h="101">
                    <a:moveTo>
                      <a:pt x="0" y="23"/>
                    </a:moveTo>
                    <a:lnTo>
                      <a:pt x="2" y="28"/>
                    </a:lnTo>
                    <a:lnTo>
                      <a:pt x="5" y="35"/>
                    </a:lnTo>
                    <a:lnTo>
                      <a:pt x="8" y="36"/>
                    </a:lnTo>
                    <a:lnTo>
                      <a:pt x="11" y="44"/>
                    </a:lnTo>
                    <a:lnTo>
                      <a:pt x="8" y="46"/>
                    </a:lnTo>
                    <a:lnTo>
                      <a:pt x="7" y="53"/>
                    </a:lnTo>
                    <a:lnTo>
                      <a:pt x="11" y="60"/>
                    </a:lnTo>
                    <a:lnTo>
                      <a:pt x="14" y="68"/>
                    </a:lnTo>
                    <a:lnTo>
                      <a:pt x="18" y="71"/>
                    </a:lnTo>
                    <a:lnTo>
                      <a:pt x="19" y="82"/>
                    </a:lnTo>
                    <a:lnTo>
                      <a:pt x="21" y="91"/>
                    </a:lnTo>
                    <a:lnTo>
                      <a:pt x="25" y="100"/>
                    </a:lnTo>
                    <a:lnTo>
                      <a:pt x="25" y="101"/>
                    </a:lnTo>
                    <a:lnTo>
                      <a:pt x="47" y="98"/>
                    </a:lnTo>
                    <a:lnTo>
                      <a:pt x="45" y="91"/>
                    </a:lnTo>
                    <a:lnTo>
                      <a:pt x="46" y="82"/>
                    </a:lnTo>
                    <a:lnTo>
                      <a:pt x="45" y="71"/>
                    </a:lnTo>
                    <a:lnTo>
                      <a:pt x="44" y="60"/>
                    </a:lnTo>
                    <a:lnTo>
                      <a:pt x="47" y="45"/>
                    </a:lnTo>
                    <a:lnTo>
                      <a:pt x="47" y="32"/>
                    </a:lnTo>
                    <a:lnTo>
                      <a:pt x="56" y="25"/>
                    </a:lnTo>
                    <a:lnTo>
                      <a:pt x="56" y="21"/>
                    </a:lnTo>
                    <a:lnTo>
                      <a:pt x="53" y="17"/>
                    </a:lnTo>
                    <a:lnTo>
                      <a:pt x="53" y="12"/>
                    </a:lnTo>
                    <a:lnTo>
                      <a:pt x="53" y="4"/>
                    </a:lnTo>
                    <a:lnTo>
                      <a:pt x="50" y="0"/>
                    </a:lnTo>
                    <a:lnTo>
                      <a:pt x="43" y="2"/>
                    </a:lnTo>
                    <a:lnTo>
                      <a:pt x="36" y="4"/>
                    </a:lnTo>
                    <a:lnTo>
                      <a:pt x="22" y="6"/>
                    </a:lnTo>
                    <a:lnTo>
                      <a:pt x="15" y="8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8" name="Freeform 25">
                <a:extLst>
                  <a:ext uri="{FF2B5EF4-FFF2-40B4-BE49-F238E27FC236}">
                    <a16:creationId xmlns:a16="http://schemas.microsoft.com/office/drawing/2014/main" id="{52C4B517-BA42-6041-BFC7-96497472C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6689" y="1960756"/>
                <a:ext cx="84322" cy="187195"/>
              </a:xfrm>
              <a:custGeom>
                <a:avLst/>
                <a:gdLst>
                  <a:gd name="T0" fmla="*/ 18 w 50"/>
                  <a:gd name="T1" fmla="*/ 0 h 111"/>
                  <a:gd name="T2" fmla="*/ 14 w 50"/>
                  <a:gd name="T3" fmla="*/ 1 h 111"/>
                  <a:gd name="T4" fmla="*/ 9 w 50"/>
                  <a:gd name="T5" fmla="*/ 1 h 111"/>
                  <a:gd name="T6" fmla="*/ 9 w 50"/>
                  <a:gd name="T7" fmla="*/ 6 h 111"/>
                  <a:gd name="T8" fmla="*/ 8 w 50"/>
                  <a:gd name="T9" fmla="*/ 9 h 111"/>
                  <a:gd name="T10" fmla="*/ 6 w 50"/>
                  <a:gd name="T11" fmla="*/ 13 h 111"/>
                  <a:gd name="T12" fmla="*/ 9 w 50"/>
                  <a:gd name="T13" fmla="*/ 17 h 111"/>
                  <a:gd name="T14" fmla="*/ 9 w 50"/>
                  <a:gd name="T15" fmla="*/ 25 h 111"/>
                  <a:gd name="T16" fmla="*/ 9 w 50"/>
                  <a:gd name="T17" fmla="*/ 30 h 111"/>
                  <a:gd name="T18" fmla="*/ 12 w 50"/>
                  <a:gd name="T19" fmla="*/ 34 h 111"/>
                  <a:gd name="T20" fmla="*/ 12 w 50"/>
                  <a:gd name="T21" fmla="*/ 38 h 111"/>
                  <a:gd name="T22" fmla="*/ 3 w 50"/>
                  <a:gd name="T23" fmla="*/ 45 h 111"/>
                  <a:gd name="T24" fmla="*/ 3 w 50"/>
                  <a:gd name="T25" fmla="*/ 58 h 111"/>
                  <a:gd name="T26" fmla="*/ 0 w 50"/>
                  <a:gd name="T27" fmla="*/ 73 h 111"/>
                  <a:gd name="T28" fmla="*/ 1 w 50"/>
                  <a:gd name="T29" fmla="*/ 84 h 111"/>
                  <a:gd name="T30" fmla="*/ 2 w 50"/>
                  <a:gd name="T31" fmla="*/ 95 h 111"/>
                  <a:gd name="T32" fmla="*/ 1 w 50"/>
                  <a:gd name="T33" fmla="*/ 104 h 111"/>
                  <a:gd name="T34" fmla="*/ 3 w 50"/>
                  <a:gd name="T35" fmla="*/ 111 h 111"/>
                  <a:gd name="T36" fmla="*/ 40 w 50"/>
                  <a:gd name="T37" fmla="*/ 102 h 111"/>
                  <a:gd name="T38" fmla="*/ 41 w 50"/>
                  <a:gd name="T39" fmla="*/ 97 h 111"/>
                  <a:gd name="T40" fmla="*/ 49 w 50"/>
                  <a:gd name="T41" fmla="*/ 94 h 111"/>
                  <a:gd name="T42" fmla="*/ 48 w 50"/>
                  <a:gd name="T43" fmla="*/ 91 h 111"/>
                  <a:gd name="T44" fmla="*/ 50 w 50"/>
                  <a:gd name="T45" fmla="*/ 83 h 111"/>
                  <a:gd name="T46" fmla="*/ 50 w 50"/>
                  <a:gd name="T47" fmla="*/ 83 h 111"/>
                  <a:gd name="T48" fmla="*/ 41 w 50"/>
                  <a:gd name="T49" fmla="*/ 75 h 111"/>
                  <a:gd name="T50" fmla="*/ 18 w 50"/>
                  <a:gd name="T5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111">
                    <a:moveTo>
                      <a:pt x="18" y="0"/>
                    </a:moveTo>
                    <a:lnTo>
                      <a:pt x="14" y="1"/>
                    </a:lnTo>
                    <a:lnTo>
                      <a:pt x="9" y="1"/>
                    </a:lnTo>
                    <a:lnTo>
                      <a:pt x="9" y="6"/>
                    </a:lnTo>
                    <a:lnTo>
                      <a:pt x="8" y="9"/>
                    </a:lnTo>
                    <a:lnTo>
                      <a:pt x="6" y="13"/>
                    </a:lnTo>
                    <a:lnTo>
                      <a:pt x="9" y="17"/>
                    </a:lnTo>
                    <a:lnTo>
                      <a:pt x="9" y="25"/>
                    </a:lnTo>
                    <a:lnTo>
                      <a:pt x="9" y="30"/>
                    </a:lnTo>
                    <a:lnTo>
                      <a:pt x="12" y="34"/>
                    </a:lnTo>
                    <a:lnTo>
                      <a:pt x="12" y="38"/>
                    </a:lnTo>
                    <a:lnTo>
                      <a:pt x="3" y="45"/>
                    </a:lnTo>
                    <a:lnTo>
                      <a:pt x="3" y="58"/>
                    </a:lnTo>
                    <a:lnTo>
                      <a:pt x="0" y="73"/>
                    </a:lnTo>
                    <a:lnTo>
                      <a:pt x="1" y="84"/>
                    </a:lnTo>
                    <a:lnTo>
                      <a:pt x="2" y="95"/>
                    </a:lnTo>
                    <a:lnTo>
                      <a:pt x="1" y="104"/>
                    </a:lnTo>
                    <a:lnTo>
                      <a:pt x="3" y="111"/>
                    </a:lnTo>
                    <a:lnTo>
                      <a:pt x="40" y="102"/>
                    </a:lnTo>
                    <a:lnTo>
                      <a:pt x="41" y="97"/>
                    </a:lnTo>
                    <a:lnTo>
                      <a:pt x="49" y="94"/>
                    </a:lnTo>
                    <a:lnTo>
                      <a:pt x="48" y="91"/>
                    </a:lnTo>
                    <a:lnTo>
                      <a:pt x="50" y="83"/>
                    </a:lnTo>
                    <a:lnTo>
                      <a:pt x="50" y="83"/>
                    </a:lnTo>
                    <a:lnTo>
                      <a:pt x="41" y="75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9" name="Freeform 26">
                <a:extLst>
                  <a:ext uri="{FF2B5EF4-FFF2-40B4-BE49-F238E27FC236}">
                    <a16:creationId xmlns:a16="http://schemas.microsoft.com/office/drawing/2014/main" id="{3D5B4654-4EB4-6247-B488-2F63EB193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4648" y="2188426"/>
                <a:ext cx="94441" cy="86009"/>
              </a:xfrm>
              <a:custGeom>
                <a:avLst/>
                <a:gdLst>
                  <a:gd name="T0" fmla="*/ 4 w 56"/>
                  <a:gd name="T1" fmla="*/ 29 h 51"/>
                  <a:gd name="T2" fmla="*/ 4 w 56"/>
                  <a:gd name="T3" fmla="*/ 36 h 51"/>
                  <a:gd name="T4" fmla="*/ 8 w 56"/>
                  <a:gd name="T5" fmla="*/ 42 h 51"/>
                  <a:gd name="T6" fmla="*/ 4 w 56"/>
                  <a:gd name="T7" fmla="*/ 48 h 51"/>
                  <a:gd name="T8" fmla="*/ 5 w 56"/>
                  <a:gd name="T9" fmla="*/ 51 h 51"/>
                  <a:gd name="T10" fmla="*/ 9 w 56"/>
                  <a:gd name="T11" fmla="*/ 50 h 51"/>
                  <a:gd name="T12" fmla="*/ 13 w 56"/>
                  <a:gd name="T13" fmla="*/ 45 h 51"/>
                  <a:gd name="T14" fmla="*/ 15 w 56"/>
                  <a:gd name="T15" fmla="*/ 44 h 51"/>
                  <a:gd name="T16" fmla="*/ 20 w 56"/>
                  <a:gd name="T17" fmla="*/ 39 h 51"/>
                  <a:gd name="T18" fmla="*/ 25 w 56"/>
                  <a:gd name="T19" fmla="*/ 36 h 51"/>
                  <a:gd name="T20" fmla="*/ 33 w 56"/>
                  <a:gd name="T21" fmla="*/ 36 h 51"/>
                  <a:gd name="T22" fmla="*/ 37 w 56"/>
                  <a:gd name="T23" fmla="*/ 34 h 51"/>
                  <a:gd name="T24" fmla="*/ 39 w 56"/>
                  <a:gd name="T25" fmla="*/ 32 h 51"/>
                  <a:gd name="T26" fmla="*/ 44 w 56"/>
                  <a:gd name="T27" fmla="*/ 30 h 51"/>
                  <a:gd name="T28" fmla="*/ 49 w 56"/>
                  <a:gd name="T29" fmla="*/ 28 h 51"/>
                  <a:gd name="T30" fmla="*/ 55 w 56"/>
                  <a:gd name="T31" fmla="*/ 28 h 51"/>
                  <a:gd name="T32" fmla="*/ 56 w 56"/>
                  <a:gd name="T33" fmla="*/ 26 h 51"/>
                  <a:gd name="T34" fmla="*/ 50 w 56"/>
                  <a:gd name="T35" fmla="*/ 0 h 51"/>
                  <a:gd name="T36" fmla="*/ 24 w 56"/>
                  <a:gd name="T37" fmla="*/ 5 h 51"/>
                  <a:gd name="T38" fmla="*/ 0 w 56"/>
                  <a:gd name="T39" fmla="*/ 9 h 51"/>
                  <a:gd name="T40" fmla="*/ 0 w 56"/>
                  <a:gd name="T41" fmla="*/ 10 h 51"/>
                  <a:gd name="T42" fmla="*/ 4 w 56"/>
                  <a:gd name="T43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51">
                    <a:moveTo>
                      <a:pt x="4" y="29"/>
                    </a:moveTo>
                    <a:lnTo>
                      <a:pt x="4" y="36"/>
                    </a:lnTo>
                    <a:lnTo>
                      <a:pt x="8" y="42"/>
                    </a:lnTo>
                    <a:lnTo>
                      <a:pt x="4" y="48"/>
                    </a:lnTo>
                    <a:lnTo>
                      <a:pt x="5" y="51"/>
                    </a:lnTo>
                    <a:lnTo>
                      <a:pt x="9" y="50"/>
                    </a:lnTo>
                    <a:lnTo>
                      <a:pt x="13" y="45"/>
                    </a:lnTo>
                    <a:lnTo>
                      <a:pt x="15" y="44"/>
                    </a:lnTo>
                    <a:lnTo>
                      <a:pt x="20" y="39"/>
                    </a:lnTo>
                    <a:lnTo>
                      <a:pt x="25" y="36"/>
                    </a:lnTo>
                    <a:lnTo>
                      <a:pt x="33" y="36"/>
                    </a:lnTo>
                    <a:lnTo>
                      <a:pt x="37" y="34"/>
                    </a:lnTo>
                    <a:lnTo>
                      <a:pt x="39" y="32"/>
                    </a:lnTo>
                    <a:lnTo>
                      <a:pt x="44" y="30"/>
                    </a:lnTo>
                    <a:lnTo>
                      <a:pt x="49" y="28"/>
                    </a:lnTo>
                    <a:lnTo>
                      <a:pt x="55" y="28"/>
                    </a:lnTo>
                    <a:lnTo>
                      <a:pt x="56" y="26"/>
                    </a:lnTo>
                    <a:lnTo>
                      <a:pt x="50" y="0"/>
                    </a:lnTo>
                    <a:lnTo>
                      <a:pt x="24" y="5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4" y="29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0" name="Freeform 27">
                <a:extLst>
                  <a:ext uri="{FF2B5EF4-FFF2-40B4-BE49-F238E27FC236}">
                    <a16:creationId xmlns:a16="http://schemas.microsoft.com/office/drawing/2014/main" id="{B6127E89-45B4-DC47-8196-A96CD1D61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970" y="2179993"/>
                <a:ext cx="40475" cy="52280"/>
              </a:xfrm>
              <a:custGeom>
                <a:avLst/>
                <a:gdLst>
                  <a:gd name="T0" fmla="*/ 23 w 24"/>
                  <a:gd name="T1" fmla="*/ 15 h 31"/>
                  <a:gd name="T2" fmla="*/ 21 w 24"/>
                  <a:gd name="T3" fmla="*/ 13 h 31"/>
                  <a:gd name="T4" fmla="*/ 21 w 24"/>
                  <a:gd name="T5" fmla="*/ 12 h 31"/>
                  <a:gd name="T6" fmla="*/ 18 w 24"/>
                  <a:gd name="T7" fmla="*/ 11 h 31"/>
                  <a:gd name="T8" fmla="*/ 16 w 24"/>
                  <a:gd name="T9" fmla="*/ 10 h 31"/>
                  <a:gd name="T10" fmla="*/ 16 w 24"/>
                  <a:gd name="T11" fmla="*/ 7 h 31"/>
                  <a:gd name="T12" fmla="*/ 13 w 24"/>
                  <a:gd name="T13" fmla="*/ 5 h 31"/>
                  <a:gd name="T14" fmla="*/ 10 w 24"/>
                  <a:gd name="T15" fmla="*/ 0 h 31"/>
                  <a:gd name="T16" fmla="*/ 0 w 24"/>
                  <a:gd name="T17" fmla="*/ 5 h 31"/>
                  <a:gd name="T18" fmla="*/ 6 w 24"/>
                  <a:gd name="T19" fmla="*/ 31 h 31"/>
                  <a:gd name="T20" fmla="*/ 8 w 24"/>
                  <a:gd name="T21" fmla="*/ 29 h 31"/>
                  <a:gd name="T22" fmla="*/ 10 w 24"/>
                  <a:gd name="T23" fmla="*/ 28 h 31"/>
                  <a:gd name="T24" fmla="*/ 14 w 24"/>
                  <a:gd name="T25" fmla="*/ 26 h 31"/>
                  <a:gd name="T26" fmla="*/ 14 w 24"/>
                  <a:gd name="T27" fmla="*/ 23 h 31"/>
                  <a:gd name="T28" fmla="*/ 14 w 24"/>
                  <a:gd name="T29" fmla="*/ 22 h 31"/>
                  <a:gd name="T30" fmla="*/ 14 w 24"/>
                  <a:gd name="T31" fmla="*/ 20 h 31"/>
                  <a:gd name="T32" fmla="*/ 14 w 24"/>
                  <a:gd name="T33" fmla="*/ 17 h 31"/>
                  <a:gd name="T34" fmla="*/ 14 w 24"/>
                  <a:gd name="T35" fmla="*/ 15 h 31"/>
                  <a:gd name="T36" fmla="*/ 14 w 24"/>
                  <a:gd name="T37" fmla="*/ 14 h 31"/>
                  <a:gd name="T38" fmla="*/ 15 w 24"/>
                  <a:gd name="T39" fmla="*/ 13 h 31"/>
                  <a:gd name="T40" fmla="*/ 16 w 24"/>
                  <a:gd name="T41" fmla="*/ 13 h 31"/>
                  <a:gd name="T42" fmla="*/ 19 w 24"/>
                  <a:gd name="T43" fmla="*/ 14 h 31"/>
                  <a:gd name="T44" fmla="*/ 19 w 24"/>
                  <a:gd name="T45" fmla="*/ 16 h 31"/>
                  <a:gd name="T46" fmla="*/ 21 w 24"/>
                  <a:gd name="T47" fmla="*/ 20 h 31"/>
                  <a:gd name="T48" fmla="*/ 21 w 24"/>
                  <a:gd name="T49" fmla="*/ 21 h 31"/>
                  <a:gd name="T50" fmla="*/ 22 w 24"/>
                  <a:gd name="T51" fmla="*/ 22 h 31"/>
                  <a:gd name="T52" fmla="*/ 24 w 24"/>
                  <a:gd name="T53" fmla="*/ 21 h 31"/>
                  <a:gd name="T54" fmla="*/ 24 w 24"/>
                  <a:gd name="T55" fmla="*/ 20 h 31"/>
                  <a:gd name="T56" fmla="*/ 24 w 24"/>
                  <a:gd name="T57" fmla="*/ 19 h 31"/>
                  <a:gd name="T58" fmla="*/ 23 w 24"/>
                  <a:gd name="T59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" h="31">
                    <a:moveTo>
                      <a:pt x="23" y="15"/>
                    </a:moveTo>
                    <a:lnTo>
                      <a:pt x="21" y="13"/>
                    </a:lnTo>
                    <a:lnTo>
                      <a:pt x="21" y="12"/>
                    </a:lnTo>
                    <a:lnTo>
                      <a:pt x="18" y="11"/>
                    </a:lnTo>
                    <a:lnTo>
                      <a:pt x="16" y="10"/>
                    </a:lnTo>
                    <a:lnTo>
                      <a:pt x="16" y="7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6" y="31"/>
                    </a:lnTo>
                    <a:lnTo>
                      <a:pt x="8" y="29"/>
                    </a:lnTo>
                    <a:lnTo>
                      <a:pt x="10" y="28"/>
                    </a:lnTo>
                    <a:lnTo>
                      <a:pt x="14" y="26"/>
                    </a:lnTo>
                    <a:lnTo>
                      <a:pt x="14" y="23"/>
                    </a:lnTo>
                    <a:lnTo>
                      <a:pt x="14" y="22"/>
                    </a:lnTo>
                    <a:lnTo>
                      <a:pt x="14" y="20"/>
                    </a:lnTo>
                    <a:lnTo>
                      <a:pt x="14" y="17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5" y="13"/>
                    </a:lnTo>
                    <a:lnTo>
                      <a:pt x="16" y="13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21" y="20"/>
                    </a:lnTo>
                    <a:lnTo>
                      <a:pt x="21" y="21"/>
                    </a:lnTo>
                    <a:lnTo>
                      <a:pt x="22" y="22"/>
                    </a:lnTo>
                    <a:lnTo>
                      <a:pt x="24" y="21"/>
                    </a:lnTo>
                    <a:lnTo>
                      <a:pt x="24" y="20"/>
                    </a:lnTo>
                    <a:lnTo>
                      <a:pt x="24" y="19"/>
                    </a:lnTo>
                    <a:lnTo>
                      <a:pt x="23" y="15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1" name="Freeform 28">
                <a:extLst>
                  <a:ext uri="{FF2B5EF4-FFF2-40B4-BE49-F238E27FC236}">
                    <a16:creationId xmlns:a16="http://schemas.microsoft.com/office/drawing/2014/main" id="{66D87A8D-00B6-DC40-81ED-9EB8691AF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4648" y="2119281"/>
                <a:ext cx="183822" cy="92755"/>
              </a:xfrm>
              <a:custGeom>
                <a:avLst/>
                <a:gdLst>
                  <a:gd name="T0" fmla="*/ 105 w 109"/>
                  <a:gd name="T1" fmla="*/ 32 h 55"/>
                  <a:gd name="T2" fmla="*/ 101 w 109"/>
                  <a:gd name="T3" fmla="*/ 29 h 55"/>
                  <a:gd name="T4" fmla="*/ 97 w 109"/>
                  <a:gd name="T5" fmla="*/ 25 h 55"/>
                  <a:gd name="T6" fmla="*/ 97 w 109"/>
                  <a:gd name="T7" fmla="*/ 29 h 55"/>
                  <a:gd name="T8" fmla="*/ 102 w 109"/>
                  <a:gd name="T9" fmla="*/ 35 h 55"/>
                  <a:gd name="T10" fmla="*/ 95 w 109"/>
                  <a:gd name="T11" fmla="*/ 36 h 55"/>
                  <a:gd name="T12" fmla="*/ 88 w 109"/>
                  <a:gd name="T13" fmla="*/ 37 h 55"/>
                  <a:gd name="T14" fmla="*/ 85 w 109"/>
                  <a:gd name="T15" fmla="*/ 35 h 55"/>
                  <a:gd name="T16" fmla="*/ 81 w 109"/>
                  <a:gd name="T17" fmla="*/ 32 h 55"/>
                  <a:gd name="T18" fmla="*/ 81 w 109"/>
                  <a:gd name="T19" fmla="*/ 27 h 55"/>
                  <a:gd name="T20" fmla="*/ 73 w 109"/>
                  <a:gd name="T21" fmla="*/ 22 h 55"/>
                  <a:gd name="T22" fmla="*/ 69 w 109"/>
                  <a:gd name="T23" fmla="*/ 22 h 55"/>
                  <a:gd name="T24" fmla="*/ 68 w 109"/>
                  <a:gd name="T25" fmla="*/ 16 h 55"/>
                  <a:gd name="T26" fmla="*/ 71 w 109"/>
                  <a:gd name="T27" fmla="*/ 13 h 55"/>
                  <a:gd name="T28" fmla="*/ 77 w 109"/>
                  <a:gd name="T29" fmla="*/ 9 h 55"/>
                  <a:gd name="T30" fmla="*/ 76 w 109"/>
                  <a:gd name="T31" fmla="*/ 6 h 55"/>
                  <a:gd name="T32" fmla="*/ 71 w 109"/>
                  <a:gd name="T33" fmla="*/ 6 h 55"/>
                  <a:gd name="T34" fmla="*/ 68 w 109"/>
                  <a:gd name="T35" fmla="*/ 0 h 55"/>
                  <a:gd name="T36" fmla="*/ 59 w 109"/>
                  <a:gd name="T37" fmla="*/ 8 h 55"/>
                  <a:gd name="T38" fmla="*/ 0 w 109"/>
                  <a:gd name="T39" fmla="*/ 20 h 55"/>
                  <a:gd name="T40" fmla="*/ 0 w 109"/>
                  <a:gd name="T41" fmla="*/ 50 h 55"/>
                  <a:gd name="T42" fmla="*/ 50 w 109"/>
                  <a:gd name="T43" fmla="*/ 41 h 55"/>
                  <a:gd name="T44" fmla="*/ 63 w 109"/>
                  <a:gd name="T45" fmla="*/ 41 h 55"/>
                  <a:gd name="T46" fmla="*/ 66 w 109"/>
                  <a:gd name="T47" fmla="*/ 46 h 55"/>
                  <a:gd name="T48" fmla="*/ 71 w 109"/>
                  <a:gd name="T49" fmla="*/ 48 h 55"/>
                  <a:gd name="T50" fmla="*/ 73 w 109"/>
                  <a:gd name="T51" fmla="*/ 51 h 55"/>
                  <a:gd name="T52" fmla="*/ 74 w 109"/>
                  <a:gd name="T53" fmla="*/ 55 h 55"/>
                  <a:gd name="T54" fmla="*/ 77 w 109"/>
                  <a:gd name="T55" fmla="*/ 55 h 55"/>
                  <a:gd name="T56" fmla="*/ 79 w 109"/>
                  <a:gd name="T57" fmla="*/ 49 h 55"/>
                  <a:gd name="T58" fmla="*/ 82 w 109"/>
                  <a:gd name="T59" fmla="*/ 45 h 55"/>
                  <a:gd name="T60" fmla="*/ 86 w 109"/>
                  <a:gd name="T61" fmla="*/ 46 h 55"/>
                  <a:gd name="T62" fmla="*/ 87 w 109"/>
                  <a:gd name="T63" fmla="*/ 51 h 55"/>
                  <a:gd name="T64" fmla="*/ 92 w 109"/>
                  <a:gd name="T65" fmla="*/ 47 h 55"/>
                  <a:gd name="T66" fmla="*/ 94 w 109"/>
                  <a:gd name="T67" fmla="*/ 45 h 55"/>
                  <a:gd name="T68" fmla="*/ 101 w 109"/>
                  <a:gd name="T69" fmla="*/ 43 h 55"/>
                  <a:gd name="T70" fmla="*/ 106 w 109"/>
                  <a:gd name="T71" fmla="*/ 40 h 55"/>
                  <a:gd name="T72" fmla="*/ 109 w 109"/>
                  <a:gd name="T73" fmla="*/ 3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9" h="55">
                    <a:moveTo>
                      <a:pt x="107" y="35"/>
                    </a:moveTo>
                    <a:lnTo>
                      <a:pt x="105" y="32"/>
                    </a:lnTo>
                    <a:lnTo>
                      <a:pt x="104" y="31"/>
                    </a:lnTo>
                    <a:lnTo>
                      <a:pt x="101" y="29"/>
                    </a:lnTo>
                    <a:lnTo>
                      <a:pt x="98" y="27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7" y="29"/>
                    </a:lnTo>
                    <a:lnTo>
                      <a:pt x="100" y="32"/>
                    </a:lnTo>
                    <a:lnTo>
                      <a:pt x="102" y="35"/>
                    </a:lnTo>
                    <a:lnTo>
                      <a:pt x="99" y="36"/>
                    </a:lnTo>
                    <a:lnTo>
                      <a:pt x="95" y="36"/>
                    </a:lnTo>
                    <a:lnTo>
                      <a:pt x="89" y="39"/>
                    </a:lnTo>
                    <a:lnTo>
                      <a:pt x="88" y="37"/>
                    </a:lnTo>
                    <a:lnTo>
                      <a:pt x="87" y="36"/>
                    </a:lnTo>
                    <a:lnTo>
                      <a:pt x="85" y="35"/>
                    </a:lnTo>
                    <a:lnTo>
                      <a:pt x="82" y="33"/>
                    </a:lnTo>
                    <a:lnTo>
                      <a:pt x="81" y="32"/>
                    </a:lnTo>
                    <a:lnTo>
                      <a:pt x="82" y="30"/>
                    </a:lnTo>
                    <a:lnTo>
                      <a:pt x="81" y="27"/>
                    </a:lnTo>
                    <a:lnTo>
                      <a:pt x="77" y="24"/>
                    </a:lnTo>
                    <a:lnTo>
                      <a:pt x="73" y="22"/>
                    </a:lnTo>
                    <a:lnTo>
                      <a:pt x="71" y="22"/>
                    </a:lnTo>
                    <a:lnTo>
                      <a:pt x="69" y="22"/>
                    </a:lnTo>
                    <a:lnTo>
                      <a:pt x="68" y="20"/>
                    </a:lnTo>
                    <a:lnTo>
                      <a:pt x="68" y="16"/>
                    </a:lnTo>
                    <a:lnTo>
                      <a:pt x="70" y="14"/>
                    </a:lnTo>
                    <a:lnTo>
                      <a:pt x="71" y="13"/>
                    </a:lnTo>
                    <a:lnTo>
                      <a:pt x="73" y="11"/>
                    </a:lnTo>
                    <a:lnTo>
                      <a:pt x="77" y="9"/>
                    </a:lnTo>
                    <a:lnTo>
                      <a:pt x="77" y="8"/>
                    </a:lnTo>
                    <a:lnTo>
                      <a:pt x="76" y="6"/>
                    </a:lnTo>
                    <a:lnTo>
                      <a:pt x="73" y="6"/>
                    </a:lnTo>
                    <a:lnTo>
                      <a:pt x="71" y="6"/>
                    </a:lnTo>
                    <a:lnTo>
                      <a:pt x="70" y="3"/>
                    </a:lnTo>
                    <a:lnTo>
                      <a:pt x="68" y="0"/>
                    </a:lnTo>
                    <a:lnTo>
                      <a:pt x="60" y="3"/>
                    </a:lnTo>
                    <a:lnTo>
                      <a:pt x="59" y="8"/>
                    </a:lnTo>
                    <a:lnTo>
                      <a:pt x="22" y="1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0" y="50"/>
                    </a:lnTo>
                    <a:lnTo>
                      <a:pt x="24" y="46"/>
                    </a:lnTo>
                    <a:lnTo>
                      <a:pt x="50" y="41"/>
                    </a:lnTo>
                    <a:lnTo>
                      <a:pt x="60" y="36"/>
                    </a:lnTo>
                    <a:lnTo>
                      <a:pt x="63" y="41"/>
                    </a:lnTo>
                    <a:lnTo>
                      <a:pt x="66" y="43"/>
                    </a:lnTo>
                    <a:lnTo>
                      <a:pt x="66" y="46"/>
                    </a:lnTo>
                    <a:lnTo>
                      <a:pt x="68" y="47"/>
                    </a:lnTo>
                    <a:lnTo>
                      <a:pt x="71" y="48"/>
                    </a:lnTo>
                    <a:lnTo>
                      <a:pt x="71" y="49"/>
                    </a:lnTo>
                    <a:lnTo>
                      <a:pt x="73" y="51"/>
                    </a:lnTo>
                    <a:lnTo>
                      <a:pt x="74" y="55"/>
                    </a:lnTo>
                    <a:lnTo>
                      <a:pt x="74" y="55"/>
                    </a:lnTo>
                    <a:lnTo>
                      <a:pt x="76" y="55"/>
                    </a:lnTo>
                    <a:lnTo>
                      <a:pt x="77" y="55"/>
                    </a:lnTo>
                    <a:lnTo>
                      <a:pt x="79" y="53"/>
                    </a:lnTo>
                    <a:lnTo>
                      <a:pt x="79" y="49"/>
                    </a:lnTo>
                    <a:lnTo>
                      <a:pt x="82" y="47"/>
                    </a:lnTo>
                    <a:lnTo>
                      <a:pt x="82" y="45"/>
                    </a:lnTo>
                    <a:lnTo>
                      <a:pt x="85" y="43"/>
                    </a:lnTo>
                    <a:lnTo>
                      <a:pt x="86" y="46"/>
                    </a:lnTo>
                    <a:lnTo>
                      <a:pt x="87" y="49"/>
                    </a:lnTo>
                    <a:lnTo>
                      <a:pt x="87" y="51"/>
                    </a:lnTo>
                    <a:lnTo>
                      <a:pt x="90" y="49"/>
                    </a:lnTo>
                    <a:lnTo>
                      <a:pt x="92" y="47"/>
                    </a:lnTo>
                    <a:lnTo>
                      <a:pt x="92" y="45"/>
                    </a:lnTo>
                    <a:lnTo>
                      <a:pt x="94" y="45"/>
                    </a:lnTo>
                    <a:lnTo>
                      <a:pt x="97" y="43"/>
                    </a:lnTo>
                    <a:lnTo>
                      <a:pt x="101" y="43"/>
                    </a:lnTo>
                    <a:lnTo>
                      <a:pt x="103" y="41"/>
                    </a:lnTo>
                    <a:lnTo>
                      <a:pt x="106" y="40"/>
                    </a:lnTo>
                    <a:lnTo>
                      <a:pt x="108" y="38"/>
                    </a:lnTo>
                    <a:lnTo>
                      <a:pt x="109" y="36"/>
                    </a:lnTo>
                    <a:lnTo>
                      <a:pt x="107" y="35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2" name="Freeform 29">
                <a:extLst>
                  <a:ext uri="{FF2B5EF4-FFF2-40B4-BE49-F238E27FC236}">
                    <a16:creationId xmlns:a16="http://schemas.microsoft.com/office/drawing/2014/main" id="{EBB302BD-BBCE-2D40-A2D5-6C59A1542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6309" y="2205290"/>
                <a:ext cx="16864" cy="11806"/>
              </a:xfrm>
              <a:custGeom>
                <a:avLst/>
                <a:gdLst>
                  <a:gd name="T0" fmla="*/ 3 w 12"/>
                  <a:gd name="T1" fmla="*/ 9 h 9"/>
                  <a:gd name="T2" fmla="*/ 7 w 12"/>
                  <a:gd name="T3" fmla="*/ 9 h 9"/>
                  <a:gd name="T4" fmla="*/ 10 w 12"/>
                  <a:gd name="T5" fmla="*/ 6 h 9"/>
                  <a:gd name="T6" fmla="*/ 12 w 12"/>
                  <a:gd name="T7" fmla="*/ 4 h 9"/>
                  <a:gd name="T8" fmla="*/ 8 w 12"/>
                  <a:gd name="T9" fmla="*/ 2 h 9"/>
                  <a:gd name="T10" fmla="*/ 4 w 12"/>
                  <a:gd name="T11" fmla="*/ 1 h 9"/>
                  <a:gd name="T12" fmla="*/ 0 w 12"/>
                  <a:gd name="T13" fmla="*/ 7 h 9"/>
                  <a:gd name="T14" fmla="*/ 3 w 12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9">
                    <a:moveTo>
                      <a:pt x="3" y="9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5" y="0"/>
                      <a:pt x="4" y="1"/>
                    </a:cubicBezTo>
                    <a:cubicBezTo>
                      <a:pt x="4" y="2"/>
                      <a:pt x="0" y="7"/>
                      <a:pt x="0" y="7"/>
                    </a:cubicBezTo>
                    <a:lnTo>
                      <a:pt x="3" y="9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3" name="Freeform 30">
                <a:extLst>
                  <a:ext uri="{FF2B5EF4-FFF2-40B4-BE49-F238E27FC236}">
                    <a16:creationId xmlns:a16="http://schemas.microsoft.com/office/drawing/2014/main" id="{D69C6E4E-4C2D-A142-A292-AAC3D29B6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817" y="2269376"/>
                <a:ext cx="70830" cy="158525"/>
              </a:xfrm>
              <a:custGeom>
                <a:avLst/>
                <a:gdLst>
                  <a:gd name="T0" fmla="*/ 36 w 42"/>
                  <a:gd name="T1" fmla="*/ 13 h 94"/>
                  <a:gd name="T2" fmla="*/ 36 w 42"/>
                  <a:gd name="T3" fmla="*/ 9 h 94"/>
                  <a:gd name="T4" fmla="*/ 34 w 42"/>
                  <a:gd name="T5" fmla="*/ 7 h 94"/>
                  <a:gd name="T6" fmla="*/ 21 w 42"/>
                  <a:gd name="T7" fmla="*/ 3 h 94"/>
                  <a:gd name="T8" fmla="*/ 9 w 42"/>
                  <a:gd name="T9" fmla="*/ 0 h 94"/>
                  <a:gd name="T10" fmla="*/ 8 w 42"/>
                  <a:gd name="T11" fmla="*/ 3 h 94"/>
                  <a:gd name="T12" fmla="*/ 6 w 42"/>
                  <a:gd name="T13" fmla="*/ 7 h 94"/>
                  <a:gd name="T14" fmla="*/ 3 w 42"/>
                  <a:gd name="T15" fmla="*/ 9 h 94"/>
                  <a:gd name="T16" fmla="*/ 2 w 42"/>
                  <a:gd name="T17" fmla="*/ 14 h 94"/>
                  <a:gd name="T18" fmla="*/ 3 w 42"/>
                  <a:gd name="T19" fmla="*/ 20 h 94"/>
                  <a:gd name="T20" fmla="*/ 3 w 42"/>
                  <a:gd name="T21" fmla="*/ 25 h 94"/>
                  <a:gd name="T22" fmla="*/ 2 w 42"/>
                  <a:gd name="T23" fmla="*/ 30 h 94"/>
                  <a:gd name="T24" fmla="*/ 5 w 42"/>
                  <a:gd name="T25" fmla="*/ 32 h 94"/>
                  <a:gd name="T26" fmla="*/ 9 w 42"/>
                  <a:gd name="T27" fmla="*/ 34 h 94"/>
                  <a:gd name="T28" fmla="*/ 11 w 42"/>
                  <a:gd name="T29" fmla="*/ 38 h 94"/>
                  <a:gd name="T30" fmla="*/ 15 w 42"/>
                  <a:gd name="T31" fmla="*/ 42 h 94"/>
                  <a:gd name="T32" fmla="*/ 20 w 42"/>
                  <a:gd name="T33" fmla="*/ 46 h 94"/>
                  <a:gd name="T34" fmla="*/ 20 w 42"/>
                  <a:gd name="T35" fmla="*/ 47 h 94"/>
                  <a:gd name="T36" fmla="*/ 18 w 42"/>
                  <a:gd name="T37" fmla="*/ 53 h 94"/>
                  <a:gd name="T38" fmla="*/ 10 w 42"/>
                  <a:gd name="T39" fmla="*/ 58 h 94"/>
                  <a:gd name="T40" fmla="*/ 3 w 42"/>
                  <a:gd name="T41" fmla="*/ 64 h 94"/>
                  <a:gd name="T42" fmla="*/ 2 w 42"/>
                  <a:gd name="T43" fmla="*/ 67 h 94"/>
                  <a:gd name="T44" fmla="*/ 0 w 42"/>
                  <a:gd name="T45" fmla="*/ 72 h 94"/>
                  <a:gd name="T46" fmla="*/ 1 w 42"/>
                  <a:gd name="T47" fmla="*/ 75 h 94"/>
                  <a:gd name="T48" fmla="*/ 3 w 42"/>
                  <a:gd name="T49" fmla="*/ 79 h 94"/>
                  <a:gd name="T50" fmla="*/ 8 w 42"/>
                  <a:gd name="T51" fmla="*/ 83 h 94"/>
                  <a:gd name="T52" fmla="*/ 12 w 42"/>
                  <a:gd name="T53" fmla="*/ 85 h 94"/>
                  <a:gd name="T54" fmla="*/ 15 w 42"/>
                  <a:gd name="T55" fmla="*/ 86 h 94"/>
                  <a:gd name="T56" fmla="*/ 20 w 42"/>
                  <a:gd name="T57" fmla="*/ 86 h 94"/>
                  <a:gd name="T58" fmla="*/ 24 w 42"/>
                  <a:gd name="T59" fmla="*/ 86 h 94"/>
                  <a:gd name="T60" fmla="*/ 25 w 42"/>
                  <a:gd name="T61" fmla="*/ 86 h 94"/>
                  <a:gd name="T62" fmla="*/ 24 w 42"/>
                  <a:gd name="T63" fmla="*/ 90 h 94"/>
                  <a:gd name="T64" fmla="*/ 24 w 42"/>
                  <a:gd name="T65" fmla="*/ 93 h 94"/>
                  <a:gd name="T66" fmla="*/ 25 w 42"/>
                  <a:gd name="T67" fmla="*/ 94 h 94"/>
                  <a:gd name="T68" fmla="*/ 26 w 42"/>
                  <a:gd name="T69" fmla="*/ 94 h 94"/>
                  <a:gd name="T70" fmla="*/ 27 w 42"/>
                  <a:gd name="T71" fmla="*/ 87 h 94"/>
                  <a:gd name="T72" fmla="*/ 28 w 42"/>
                  <a:gd name="T73" fmla="*/ 86 h 94"/>
                  <a:gd name="T74" fmla="*/ 31 w 42"/>
                  <a:gd name="T75" fmla="*/ 82 h 94"/>
                  <a:gd name="T76" fmla="*/ 36 w 42"/>
                  <a:gd name="T77" fmla="*/ 78 h 94"/>
                  <a:gd name="T78" fmla="*/ 36 w 42"/>
                  <a:gd name="T79" fmla="*/ 69 h 94"/>
                  <a:gd name="T80" fmla="*/ 36 w 42"/>
                  <a:gd name="T81" fmla="*/ 65 h 94"/>
                  <a:gd name="T82" fmla="*/ 40 w 42"/>
                  <a:gd name="T83" fmla="*/ 61 h 94"/>
                  <a:gd name="T84" fmla="*/ 41 w 42"/>
                  <a:gd name="T85" fmla="*/ 53 h 94"/>
                  <a:gd name="T86" fmla="*/ 42 w 42"/>
                  <a:gd name="T87" fmla="*/ 48 h 94"/>
                  <a:gd name="T88" fmla="*/ 42 w 42"/>
                  <a:gd name="T89" fmla="*/ 40 h 94"/>
                  <a:gd name="T90" fmla="*/ 42 w 42"/>
                  <a:gd name="T91" fmla="*/ 36 h 94"/>
                  <a:gd name="T92" fmla="*/ 40 w 42"/>
                  <a:gd name="T93" fmla="*/ 30 h 94"/>
                  <a:gd name="T94" fmla="*/ 36 w 42"/>
                  <a:gd name="T95" fmla="*/ 30 h 94"/>
                  <a:gd name="T96" fmla="*/ 34 w 42"/>
                  <a:gd name="T97" fmla="*/ 30 h 94"/>
                  <a:gd name="T98" fmla="*/ 35 w 42"/>
                  <a:gd name="T99" fmla="*/ 25 h 94"/>
                  <a:gd name="T100" fmla="*/ 37 w 42"/>
                  <a:gd name="T101" fmla="*/ 20 h 94"/>
                  <a:gd name="T102" fmla="*/ 39 w 42"/>
                  <a:gd name="T103" fmla="*/ 18 h 94"/>
                  <a:gd name="T104" fmla="*/ 38 w 42"/>
                  <a:gd name="T105" fmla="*/ 17 h 94"/>
                  <a:gd name="T106" fmla="*/ 36 w 42"/>
                  <a:gd name="T107" fmla="*/ 1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" h="94">
                    <a:moveTo>
                      <a:pt x="36" y="13"/>
                    </a:moveTo>
                    <a:lnTo>
                      <a:pt x="36" y="9"/>
                    </a:lnTo>
                    <a:lnTo>
                      <a:pt x="34" y="7"/>
                    </a:lnTo>
                    <a:lnTo>
                      <a:pt x="21" y="3"/>
                    </a:lnTo>
                    <a:lnTo>
                      <a:pt x="9" y="0"/>
                    </a:lnTo>
                    <a:lnTo>
                      <a:pt x="8" y="3"/>
                    </a:lnTo>
                    <a:lnTo>
                      <a:pt x="6" y="7"/>
                    </a:lnTo>
                    <a:lnTo>
                      <a:pt x="3" y="9"/>
                    </a:lnTo>
                    <a:lnTo>
                      <a:pt x="2" y="14"/>
                    </a:lnTo>
                    <a:lnTo>
                      <a:pt x="3" y="20"/>
                    </a:lnTo>
                    <a:lnTo>
                      <a:pt x="3" y="25"/>
                    </a:lnTo>
                    <a:lnTo>
                      <a:pt x="2" y="30"/>
                    </a:lnTo>
                    <a:lnTo>
                      <a:pt x="5" y="32"/>
                    </a:lnTo>
                    <a:lnTo>
                      <a:pt x="9" y="34"/>
                    </a:lnTo>
                    <a:lnTo>
                      <a:pt x="11" y="38"/>
                    </a:lnTo>
                    <a:lnTo>
                      <a:pt x="15" y="42"/>
                    </a:lnTo>
                    <a:lnTo>
                      <a:pt x="20" y="46"/>
                    </a:lnTo>
                    <a:lnTo>
                      <a:pt x="20" y="47"/>
                    </a:lnTo>
                    <a:lnTo>
                      <a:pt x="18" y="53"/>
                    </a:lnTo>
                    <a:lnTo>
                      <a:pt x="10" y="58"/>
                    </a:lnTo>
                    <a:lnTo>
                      <a:pt x="3" y="64"/>
                    </a:lnTo>
                    <a:lnTo>
                      <a:pt x="2" y="67"/>
                    </a:lnTo>
                    <a:lnTo>
                      <a:pt x="0" y="72"/>
                    </a:lnTo>
                    <a:lnTo>
                      <a:pt x="1" y="75"/>
                    </a:lnTo>
                    <a:lnTo>
                      <a:pt x="3" y="79"/>
                    </a:lnTo>
                    <a:lnTo>
                      <a:pt x="8" y="83"/>
                    </a:lnTo>
                    <a:lnTo>
                      <a:pt x="12" y="85"/>
                    </a:lnTo>
                    <a:lnTo>
                      <a:pt x="15" y="86"/>
                    </a:lnTo>
                    <a:lnTo>
                      <a:pt x="20" y="86"/>
                    </a:lnTo>
                    <a:lnTo>
                      <a:pt x="24" y="86"/>
                    </a:lnTo>
                    <a:lnTo>
                      <a:pt x="25" y="86"/>
                    </a:lnTo>
                    <a:lnTo>
                      <a:pt x="24" y="90"/>
                    </a:lnTo>
                    <a:lnTo>
                      <a:pt x="24" y="93"/>
                    </a:lnTo>
                    <a:lnTo>
                      <a:pt x="25" y="94"/>
                    </a:lnTo>
                    <a:lnTo>
                      <a:pt x="26" y="94"/>
                    </a:lnTo>
                    <a:lnTo>
                      <a:pt x="27" y="87"/>
                    </a:lnTo>
                    <a:lnTo>
                      <a:pt x="28" y="86"/>
                    </a:lnTo>
                    <a:lnTo>
                      <a:pt x="31" y="82"/>
                    </a:lnTo>
                    <a:lnTo>
                      <a:pt x="36" y="78"/>
                    </a:lnTo>
                    <a:lnTo>
                      <a:pt x="36" y="69"/>
                    </a:lnTo>
                    <a:lnTo>
                      <a:pt x="36" y="65"/>
                    </a:lnTo>
                    <a:lnTo>
                      <a:pt x="40" y="61"/>
                    </a:lnTo>
                    <a:lnTo>
                      <a:pt x="41" y="53"/>
                    </a:lnTo>
                    <a:lnTo>
                      <a:pt x="42" y="48"/>
                    </a:lnTo>
                    <a:lnTo>
                      <a:pt x="42" y="40"/>
                    </a:lnTo>
                    <a:lnTo>
                      <a:pt x="42" y="36"/>
                    </a:lnTo>
                    <a:lnTo>
                      <a:pt x="40" y="30"/>
                    </a:lnTo>
                    <a:lnTo>
                      <a:pt x="36" y="30"/>
                    </a:lnTo>
                    <a:lnTo>
                      <a:pt x="34" y="30"/>
                    </a:lnTo>
                    <a:lnTo>
                      <a:pt x="35" y="25"/>
                    </a:lnTo>
                    <a:lnTo>
                      <a:pt x="37" y="20"/>
                    </a:lnTo>
                    <a:lnTo>
                      <a:pt x="39" y="18"/>
                    </a:lnTo>
                    <a:lnTo>
                      <a:pt x="38" y="17"/>
                    </a:lnTo>
                    <a:lnTo>
                      <a:pt x="36" y="13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4" name="Freeform 31">
                <a:extLst>
                  <a:ext uri="{FF2B5EF4-FFF2-40B4-BE49-F238E27FC236}">
                    <a16:creationId xmlns:a16="http://schemas.microsoft.com/office/drawing/2014/main" id="{496D83FA-FCCB-B647-87F2-771FBDEE1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0326" y="2378994"/>
                <a:ext cx="55652" cy="91068"/>
              </a:xfrm>
              <a:custGeom>
                <a:avLst/>
                <a:gdLst>
                  <a:gd name="T0" fmla="*/ 9 w 33"/>
                  <a:gd name="T1" fmla="*/ 10 h 54"/>
                  <a:gd name="T2" fmla="*/ 8 w 33"/>
                  <a:gd name="T3" fmla="*/ 7 h 54"/>
                  <a:gd name="T4" fmla="*/ 10 w 33"/>
                  <a:gd name="T5" fmla="*/ 2 h 54"/>
                  <a:gd name="T6" fmla="*/ 11 w 33"/>
                  <a:gd name="T7" fmla="*/ 1 h 54"/>
                  <a:gd name="T8" fmla="*/ 9 w 33"/>
                  <a:gd name="T9" fmla="*/ 0 h 54"/>
                  <a:gd name="T10" fmla="*/ 6 w 33"/>
                  <a:gd name="T11" fmla="*/ 0 h 54"/>
                  <a:gd name="T12" fmla="*/ 5 w 33"/>
                  <a:gd name="T13" fmla="*/ 0 h 54"/>
                  <a:gd name="T14" fmla="*/ 2 w 33"/>
                  <a:gd name="T15" fmla="*/ 2 h 54"/>
                  <a:gd name="T16" fmla="*/ 0 w 33"/>
                  <a:gd name="T17" fmla="*/ 5 h 54"/>
                  <a:gd name="T18" fmla="*/ 12 w 33"/>
                  <a:gd name="T19" fmla="*/ 54 h 54"/>
                  <a:gd name="T20" fmla="*/ 33 w 33"/>
                  <a:gd name="T21" fmla="*/ 51 h 54"/>
                  <a:gd name="T22" fmla="*/ 32 w 33"/>
                  <a:gd name="T23" fmla="*/ 43 h 54"/>
                  <a:gd name="T24" fmla="*/ 29 w 33"/>
                  <a:gd name="T25" fmla="*/ 40 h 54"/>
                  <a:gd name="T26" fmla="*/ 28 w 33"/>
                  <a:gd name="T27" fmla="*/ 38 h 54"/>
                  <a:gd name="T28" fmla="*/ 26 w 33"/>
                  <a:gd name="T29" fmla="*/ 37 h 54"/>
                  <a:gd name="T30" fmla="*/ 23 w 33"/>
                  <a:gd name="T31" fmla="*/ 34 h 54"/>
                  <a:gd name="T32" fmla="*/ 20 w 33"/>
                  <a:gd name="T33" fmla="*/ 32 h 54"/>
                  <a:gd name="T34" fmla="*/ 18 w 33"/>
                  <a:gd name="T35" fmla="*/ 28 h 54"/>
                  <a:gd name="T36" fmla="*/ 16 w 33"/>
                  <a:gd name="T37" fmla="*/ 24 h 54"/>
                  <a:gd name="T38" fmla="*/ 14 w 33"/>
                  <a:gd name="T39" fmla="*/ 20 h 54"/>
                  <a:gd name="T40" fmla="*/ 16 w 33"/>
                  <a:gd name="T41" fmla="*/ 17 h 54"/>
                  <a:gd name="T42" fmla="*/ 11 w 33"/>
                  <a:gd name="T43" fmla="*/ 14 h 54"/>
                  <a:gd name="T44" fmla="*/ 9 w 33"/>
                  <a:gd name="T45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" h="54">
                    <a:moveTo>
                      <a:pt x="9" y="10"/>
                    </a:moveTo>
                    <a:lnTo>
                      <a:pt x="8" y="7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12" y="54"/>
                    </a:lnTo>
                    <a:lnTo>
                      <a:pt x="33" y="51"/>
                    </a:lnTo>
                    <a:lnTo>
                      <a:pt x="32" y="43"/>
                    </a:lnTo>
                    <a:lnTo>
                      <a:pt x="29" y="40"/>
                    </a:lnTo>
                    <a:lnTo>
                      <a:pt x="28" y="38"/>
                    </a:lnTo>
                    <a:lnTo>
                      <a:pt x="26" y="37"/>
                    </a:lnTo>
                    <a:lnTo>
                      <a:pt x="23" y="34"/>
                    </a:lnTo>
                    <a:lnTo>
                      <a:pt x="20" y="32"/>
                    </a:lnTo>
                    <a:lnTo>
                      <a:pt x="18" y="28"/>
                    </a:lnTo>
                    <a:lnTo>
                      <a:pt x="16" y="24"/>
                    </a:lnTo>
                    <a:lnTo>
                      <a:pt x="14" y="20"/>
                    </a:lnTo>
                    <a:lnTo>
                      <a:pt x="16" y="17"/>
                    </a:lnTo>
                    <a:lnTo>
                      <a:pt x="11" y="14"/>
                    </a:lnTo>
                    <a:lnTo>
                      <a:pt x="9" y="1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5" name="Freeform 32">
                <a:extLst>
                  <a:ext uri="{FF2B5EF4-FFF2-40B4-BE49-F238E27FC236}">
                    <a16:creationId xmlns:a16="http://schemas.microsoft.com/office/drawing/2014/main" id="{2AA61553-CD8C-5A4D-9899-789F2C7DE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495" y="2227213"/>
                <a:ext cx="317051" cy="205746"/>
              </a:xfrm>
              <a:custGeom>
                <a:avLst/>
                <a:gdLst>
                  <a:gd name="T0" fmla="*/ 165 w 188"/>
                  <a:gd name="T1" fmla="*/ 90 h 122"/>
                  <a:gd name="T2" fmla="*/ 166 w 188"/>
                  <a:gd name="T3" fmla="*/ 90 h 122"/>
                  <a:gd name="T4" fmla="*/ 169 w 188"/>
                  <a:gd name="T5" fmla="*/ 90 h 122"/>
                  <a:gd name="T6" fmla="*/ 171 w 188"/>
                  <a:gd name="T7" fmla="*/ 91 h 122"/>
                  <a:gd name="T8" fmla="*/ 171 w 188"/>
                  <a:gd name="T9" fmla="*/ 89 h 122"/>
                  <a:gd name="T10" fmla="*/ 178 w 188"/>
                  <a:gd name="T11" fmla="*/ 83 h 122"/>
                  <a:gd name="T12" fmla="*/ 186 w 188"/>
                  <a:gd name="T13" fmla="*/ 78 h 122"/>
                  <a:gd name="T14" fmla="*/ 188 w 188"/>
                  <a:gd name="T15" fmla="*/ 72 h 122"/>
                  <a:gd name="T16" fmla="*/ 188 w 188"/>
                  <a:gd name="T17" fmla="*/ 71 h 122"/>
                  <a:gd name="T18" fmla="*/ 183 w 188"/>
                  <a:gd name="T19" fmla="*/ 67 h 122"/>
                  <a:gd name="T20" fmla="*/ 179 w 188"/>
                  <a:gd name="T21" fmla="*/ 63 h 122"/>
                  <a:gd name="T22" fmla="*/ 177 w 188"/>
                  <a:gd name="T23" fmla="*/ 59 h 122"/>
                  <a:gd name="T24" fmla="*/ 173 w 188"/>
                  <a:gd name="T25" fmla="*/ 57 h 122"/>
                  <a:gd name="T26" fmla="*/ 170 w 188"/>
                  <a:gd name="T27" fmla="*/ 55 h 122"/>
                  <a:gd name="T28" fmla="*/ 171 w 188"/>
                  <a:gd name="T29" fmla="*/ 50 h 122"/>
                  <a:gd name="T30" fmla="*/ 171 w 188"/>
                  <a:gd name="T31" fmla="*/ 45 h 122"/>
                  <a:gd name="T32" fmla="*/ 170 w 188"/>
                  <a:gd name="T33" fmla="*/ 39 h 122"/>
                  <a:gd name="T34" fmla="*/ 171 w 188"/>
                  <a:gd name="T35" fmla="*/ 34 h 122"/>
                  <a:gd name="T36" fmla="*/ 174 w 188"/>
                  <a:gd name="T37" fmla="*/ 32 h 122"/>
                  <a:gd name="T38" fmla="*/ 176 w 188"/>
                  <a:gd name="T39" fmla="*/ 28 h 122"/>
                  <a:gd name="T40" fmla="*/ 177 w 188"/>
                  <a:gd name="T41" fmla="*/ 25 h 122"/>
                  <a:gd name="T42" fmla="*/ 179 w 188"/>
                  <a:gd name="T43" fmla="*/ 20 h 122"/>
                  <a:gd name="T44" fmla="*/ 176 w 188"/>
                  <a:gd name="T45" fmla="*/ 18 h 122"/>
                  <a:gd name="T46" fmla="*/ 173 w 188"/>
                  <a:gd name="T47" fmla="*/ 18 h 122"/>
                  <a:gd name="T48" fmla="*/ 170 w 188"/>
                  <a:gd name="T49" fmla="*/ 17 h 122"/>
                  <a:gd name="T50" fmla="*/ 166 w 188"/>
                  <a:gd name="T51" fmla="*/ 10 h 122"/>
                  <a:gd name="T52" fmla="*/ 162 w 188"/>
                  <a:gd name="T53" fmla="*/ 5 h 122"/>
                  <a:gd name="T54" fmla="*/ 154 w 188"/>
                  <a:gd name="T55" fmla="*/ 0 h 122"/>
                  <a:gd name="T56" fmla="*/ 24 w 188"/>
                  <a:gd name="T57" fmla="*/ 23 h 122"/>
                  <a:gd name="T58" fmla="*/ 22 w 188"/>
                  <a:gd name="T59" fmla="*/ 13 h 122"/>
                  <a:gd name="T60" fmla="*/ 16 w 188"/>
                  <a:gd name="T61" fmla="*/ 17 h 122"/>
                  <a:gd name="T62" fmla="*/ 11 w 188"/>
                  <a:gd name="T63" fmla="*/ 21 h 122"/>
                  <a:gd name="T64" fmla="*/ 6 w 188"/>
                  <a:gd name="T65" fmla="*/ 24 h 122"/>
                  <a:gd name="T66" fmla="*/ 0 w 188"/>
                  <a:gd name="T67" fmla="*/ 28 h 122"/>
                  <a:gd name="T68" fmla="*/ 16 w 188"/>
                  <a:gd name="T69" fmla="*/ 122 h 122"/>
                  <a:gd name="T70" fmla="*/ 160 w 188"/>
                  <a:gd name="T71" fmla="*/ 95 h 122"/>
                  <a:gd name="T72" fmla="*/ 162 w 188"/>
                  <a:gd name="T73" fmla="*/ 92 h 122"/>
                  <a:gd name="T74" fmla="*/ 165 w 188"/>
                  <a:gd name="T75" fmla="*/ 9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8" h="122">
                    <a:moveTo>
                      <a:pt x="165" y="90"/>
                    </a:moveTo>
                    <a:lnTo>
                      <a:pt x="166" y="90"/>
                    </a:lnTo>
                    <a:lnTo>
                      <a:pt x="169" y="90"/>
                    </a:lnTo>
                    <a:lnTo>
                      <a:pt x="171" y="91"/>
                    </a:lnTo>
                    <a:lnTo>
                      <a:pt x="171" y="89"/>
                    </a:lnTo>
                    <a:lnTo>
                      <a:pt x="178" y="83"/>
                    </a:lnTo>
                    <a:lnTo>
                      <a:pt x="186" y="78"/>
                    </a:lnTo>
                    <a:lnTo>
                      <a:pt x="188" y="72"/>
                    </a:lnTo>
                    <a:lnTo>
                      <a:pt x="188" y="71"/>
                    </a:lnTo>
                    <a:lnTo>
                      <a:pt x="183" y="67"/>
                    </a:lnTo>
                    <a:lnTo>
                      <a:pt x="179" y="63"/>
                    </a:lnTo>
                    <a:lnTo>
                      <a:pt x="177" y="59"/>
                    </a:lnTo>
                    <a:lnTo>
                      <a:pt x="173" y="57"/>
                    </a:lnTo>
                    <a:lnTo>
                      <a:pt x="170" y="55"/>
                    </a:lnTo>
                    <a:lnTo>
                      <a:pt x="171" y="50"/>
                    </a:lnTo>
                    <a:lnTo>
                      <a:pt x="171" y="45"/>
                    </a:lnTo>
                    <a:lnTo>
                      <a:pt x="170" y="39"/>
                    </a:lnTo>
                    <a:lnTo>
                      <a:pt x="171" y="34"/>
                    </a:lnTo>
                    <a:lnTo>
                      <a:pt x="174" y="32"/>
                    </a:lnTo>
                    <a:lnTo>
                      <a:pt x="176" y="28"/>
                    </a:lnTo>
                    <a:lnTo>
                      <a:pt x="177" y="25"/>
                    </a:lnTo>
                    <a:lnTo>
                      <a:pt x="179" y="20"/>
                    </a:lnTo>
                    <a:lnTo>
                      <a:pt x="176" y="18"/>
                    </a:lnTo>
                    <a:lnTo>
                      <a:pt x="173" y="18"/>
                    </a:lnTo>
                    <a:lnTo>
                      <a:pt x="170" y="17"/>
                    </a:lnTo>
                    <a:lnTo>
                      <a:pt x="166" y="10"/>
                    </a:lnTo>
                    <a:lnTo>
                      <a:pt x="162" y="5"/>
                    </a:lnTo>
                    <a:lnTo>
                      <a:pt x="154" y="0"/>
                    </a:lnTo>
                    <a:lnTo>
                      <a:pt x="24" y="23"/>
                    </a:lnTo>
                    <a:lnTo>
                      <a:pt x="22" y="13"/>
                    </a:lnTo>
                    <a:lnTo>
                      <a:pt x="16" y="17"/>
                    </a:lnTo>
                    <a:lnTo>
                      <a:pt x="11" y="21"/>
                    </a:lnTo>
                    <a:lnTo>
                      <a:pt x="6" y="24"/>
                    </a:lnTo>
                    <a:lnTo>
                      <a:pt x="0" y="28"/>
                    </a:lnTo>
                    <a:lnTo>
                      <a:pt x="16" y="122"/>
                    </a:lnTo>
                    <a:lnTo>
                      <a:pt x="160" y="95"/>
                    </a:lnTo>
                    <a:lnTo>
                      <a:pt x="162" y="92"/>
                    </a:lnTo>
                    <a:lnTo>
                      <a:pt x="165" y="9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6" name="Freeform 33">
                <a:extLst>
                  <a:ext uri="{FF2B5EF4-FFF2-40B4-BE49-F238E27FC236}">
                    <a16:creationId xmlns:a16="http://schemas.microsoft.com/office/drawing/2014/main" id="{B90F0C29-F81A-4D40-9A65-2D6EE1DBE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3681" y="3051885"/>
                <a:ext cx="490754" cy="384509"/>
              </a:xfrm>
              <a:custGeom>
                <a:avLst/>
                <a:gdLst>
                  <a:gd name="T0" fmla="*/ 200 w 291"/>
                  <a:gd name="T1" fmla="*/ 0 h 228"/>
                  <a:gd name="T2" fmla="*/ 211 w 291"/>
                  <a:gd name="T3" fmla="*/ 10 h 228"/>
                  <a:gd name="T4" fmla="*/ 223 w 291"/>
                  <a:gd name="T5" fmla="*/ 30 h 228"/>
                  <a:gd name="T6" fmla="*/ 241 w 291"/>
                  <a:gd name="T7" fmla="*/ 62 h 228"/>
                  <a:gd name="T8" fmla="*/ 259 w 291"/>
                  <a:gd name="T9" fmla="*/ 84 h 228"/>
                  <a:gd name="T10" fmla="*/ 256 w 291"/>
                  <a:gd name="T11" fmla="*/ 86 h 228"/>
                  <a:gd name="T12" fmla="*/ 268 w 291"/>
                  <a:gd name="T13" fmla="*/ 116 h 228"/>
                  <a:gd name="T14" fmla="*/ 286 w 291"/>
                  <a:gd name="T15" fmla="*/ 144 h 228"/>
                  <a:gd name="T16" fmla="*/ 291 w 291"/>
                  <a:gd name="T17" fmla="*/ 176 h 228"/>
                  <a:gd name="T18" fmla="*/ 288 w 291"/>
                  <a:gd name="T19" fmla="*/ 196 h 228"/>
                  <a:gd name="T20" fmla="*/ 287 w 291"/>
                  <a:gd name="T21" fmla="*/ 211 h 228"/>
                  <a:gd name="T22" fmla="*/ 280 w 291"/>
                  <a:gd name="T23" fmla="*/ 227 h 228"/>
                  <a:gd name="T24" fmla="*/ 281 w 291"/>
                  <a:gd name="T25" fmla="*/ 222 h 228"/>
                  <a:gd name="T26" fmla="*/ 274 w 291"/>
                  <a:gd name="T27" fmla="*/ 221 h 228"/>
                  <a:gd name="T28" fmla="*/ 264 w 291"/>
                  <a:gd name="T29" fmla="*/ 222 h 228"/>
                  <a:gd name="T30" fmla="*/ 255 w 291"/>
                  <a:gd name="T31" fmla="*/ 222 h 228"/>
                  <a:gd name="T32" fmla="*/ 255 w 291"/>
                  <a:gd name="T33" fmla="*/ 217 h 228"/>
                  <a:gd name="T34" fmla="*/ 263 w 291"/>
                  <a:gd name="T35" fmla="*/ 216 h 228"/>
                  <a:gd name="T36" fmla="*/ 253 w 291"/>
                  <a:gd name="T37" fmla="*/ 212 h 228"/>
                  <a:gd name="T38" fmla="*/ 245 w 291"/>
                  <a:gd name="T39" fmla="*/ 200 h 228"/>
                  <a:gd name="T40" fmla="*/ 233 w 291"/>
                  <a:gd name="T41" fmla="*/ 193 h 228"/>
                  <a:gd name="T42" fmla="*/ 223 w 291"/>
                  <a:gd name="T43" fmla="*/ 177 h 228"/>
                  <a:gd name="T44" fmla="*/ 216 w 291"/>
                  <a:gd name="T45" fmla="*/ 169 h 228"/>
                  <a:gd name="T46" fmla="*/ 215 w 291"/>
                  <a:gd name="T47" fmla="*/ 161 h 228"/>
                  <a:gd name="T48" fmla="*/ 209 w 291"/>
                  <a:gd name="T49" fmla="*/ 158 h 228"/>
                  <a:gd name="T50" fmla="*/ 205 w 291"/>
                  <a:gd name="T51" fmla="*/ 161 h 228"/>
                  <a:gd name="T52" fmla="*/ 194 w 291"/>
                  <a:gd name="T53" fmla="*/ 147 h 228"/>
                  <a:gd name="T54" fmla="*/ 192 w 291"/>
                  <a:gd name="T55" fmla="*/ 140 h 228"/>
                  <a:gd name="T56" fmla="*/ 194 w 291"/>
                  <a:gd name="T57" fmla="*/ 130 h 228"/>
                  <a:gd name="T58" fmla="*/ 194 w 291"/>
                  <a:gd name="T59" fmla="*/ 121 h 228"/>
                  <a:gd name="T60" fmla="*/ 191 w 291"/>
                  <a:gd name="T61" fmla="*/ 122 h 228"/>
                  <a:gd name="T62" fmla="*/ 187 w 291"/>
                  <a:gd name="T63" fmla="*/ 119 h 228"/>
                  <a:gd name="T64" fmla="*/ 189 w 291"/>
                  <a:gd name="T65" fmla="*/ 127 h 228"/>
                  <a:gd name="T66" fmla="*/ 186 w 291"/>
                  <a:gd name="T67" fmla="*/ 129 h 228"/>
                  <a:gd name="T68" fmla="*/ 180 w 291"/>
                  <a:gd name="T69" fmla="*/ 120 h 228"/>
                  <a:gd name="T70" fmla="*/ 182 w 291"/>
                  <a:gd name="T71" fmla="*/ 106 h 228"/>
                  <a:gd name="T72" fmla="*/ 182 w 291"/>
                  <a:gd name="T73" fmla="*/ 86 h 228"/>
                  <a:gd name="T74" fmla="*/ 174 w 291"/>
                  <a:gd name="T75" fmla="*/ 72 h 228"/>
                  <a:gd name="T76" fmla="*/ 163 w 291"/>
                  <a:gd name="T77" fmla="*/ 67 h 228"/>
                  <a:gd name="T78" fmla="*/ 152 w 291"/>
                  <a:gd name="T79" fmla="*/ 60 h 228"/>
                  <a:gd name="T80" fmla="*/ 143 w 291"/>
                  <a:gd name="T81" fmla="*/ 48 h 228"/>
                  <a:gd name="T82" fmla="*/ 130 w 291"/>
                  <a:gd name="T83" fmla="*/ 39 h 228"/>
                  <a:gd name="T84" fmla="*/ 117 w 291"/>
                  <a:gd name="T85" fmla="*/ 39 h 228"/>
                  <a:gd name="T86" fmla="*/ 116 w 291"/>
                  <a:gd name="T87" fmla="*/ 47 h 228"/>
                  <a:gd name="T88" fmla="*/ 107 w 291"/>
                  <a:gd name="T89" fmla="*/ 49 h 228"/>
                  <a:gd name="T90" fmla="*/ 83 w 291"/>
                  <a:gd name="T91" fmla="*/ 59 h 228"/>
                  <a:gd name="T92" fmla="*/ 77 w 291"/>
                  <a:gd name="T93" fmla="*/ 49 h 228"/>
                  <a:gd name="T94" fmla="*/ 77 w 291"/>
                  <a:gd name="T95" fmla="*/ 43 h 228"/>
                  <a:gd name="T96" fmla="*/ 72 w 291"/>
                  <a:gd name="T97" fmla="*/ 39 h 228"/>
                  <a:gd name="T98" fmla="*/ 72 w 291"/>
                  <a:gd name="T99" fmla="*/ 35 h 228"/>
                  <a:gd name="T100" fmla="*/ 69 w 291"/>
                  <a:gd name="T101" fmla="*/ 38 h 228"/>
                  <a:gd name="T102" fmla="*/ 64 w 291"/>
                  <a:gd name="T103" fmla="*/ 39 h 228"/>
                  <a:gd name="T104" fmla="*/ 65 w 291"/>
                  <a:gd name="T105" fmla="*/ 43 h 228"/>
                  <a:gd name="T106" fmla="*/ 53 w 291"/>
                  <a:gd name="T107" fmla="*/ 37 h 228"/>
                  <a:gd name="T108" fmla="*/ 39 w 291"/>
                  <a:gd name="T109" fmla="*/ 33 h 228"/>
                  <a:gd name="T110" fmla="*/ 19 w 291"/>
                  <a:gd name="T111" fmla="*/ 35 h 228"/>
                  <a:gd name="T112" fmla="*/ 7 w 291"/>
                  <a:gd name="T113" fmla="*/ 32 h 228"/>
                  <a:gd name="T114" fmla="*/ 0 w 291"/>
                  <a:gd name="T115" fmla="*/ 20 h 228"/>
                  <a:gd name="T116" fmla="*/ 10 w 291"/>
                  <a:gd name="T117" fmla="*/ 14 h 228"/>
                  <a:gd name="T118" fmla="*/ 98 w 291"/>
                  <a:gd name="T119" fmla="*/ 16 h 228"/>
                  <a:gd name="T120" fmla="*/ 197 w 291"/>
                  <a:gd name="T121" fmla="*/ 19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1" h="228">
                    <a:moveTo>
                      <a:pt x="194" y="0"/>
                    </a:moveTo>
                    <a:lnTo>
                      <a:pt x="194" y="0"/>
                    </a:lnTo>
                    <a:lnTo>
                      <a:pt x="200" y="0"/>
                    </a:lnTo>
                    <a:lnTo>
                      <a:pt x="209" y="2"/>
                    </a:lnTo>
                    <a:lnTo>
                      <a:pt x="210" y="7"/>
                    </a:lnTo>
                    <a:lnTo>
                      <a:pt x="211" y="10"/>
                    </a:lnTo>
                    <a:lnTo>
                      <a:pt x="215" y="12"/>
                    </a:lnTo>
                    <a:lnTo>
                      <a:pt x="218" y="17"/>
                    </a:lnTo>
                    <a:lnTo>
                      <a:pt x="223" y="30"/>
                    </a:lnTo>
                    <a:lnTo>
                      <a:pt x="229" y="40"/>
                    </a:lnTo>
                    <a:lnTo>
                      <a:pt x="237" y="55"/>
                    </a:lnTo>
                    <a:lnTo>
                      <a:pt x="241" y="62"/>
                    </a:lnTo>
                    <a:lnTo>
                      <a:pt x="251" y="77"/>
                    </a:lnTo>
                    <a:lnTo>
                      <a:pt x="256" y="81"/>
                    </a:lnTo>
                    <a:lnTo>
                      <a:pt x="259" y="84"/>
                    </a:lnTo>
                    <a:lnTo>
                      <a:pt x="259" y="87"/>
                    </a:lnTo>
                    <a:lnTo>
                      <a:pt x="259" y="96"/>
                    </a:lnTo>
                    <a:lnTo>
                      <a:pt x="256" y="86"/>
                    </a:lnTo>
                    <a:lnTo>
                      <a:pt x="255" y="96"/>
                    </a:lnTo>
                    <a:lnTo>
                      <a:pt x="261" y="106"/>
                    </a:lnTo>
                    <a:lnTo>
                      <a:pt x="268" y="116"/>
                    </a:lnTo>
                    <a:lnTo>
                      <a:pt x="275" y="129"/>
                    </a:lnTo>
                    <a:lnTo>
                      <a:pt x="280" y="137"/>
                    </a:lnTo>
                    <a:lnTo>
                      <a:pt x="286" y="144"/>
                    </a:lnTo>
                    <a:lnTo>
                      <a:pt x="289" y="153"/>
                    </a:lnTo>
                    <a:lnTo>
                      <a:pt x="291" y="168"/>
                    </a:lnTo>
                    <a:lnTo>
                      <a:pt x="291" y="176"/>
                    </a:lnTo>
                    <a:lnTo>
                      <a:pt x="291" y="185"/>
                    </a:lnTo>
                    <a:lnTo>
                      <a:pt x="291" y="193"/>
                    </a:lnTo>
                    <a:lnTo>
                      <a:pt x="288" y="196"/>
                    </a:lnTo>
                    <a:lnTo>
                      <a:pt x="286" y="200"/>
                    </a:lnTo>
                    <a:lnTo>
                      <a:pt x="286" y="205"/>
                    </a:lnTo>
                    <a:lnTo>
                      <a:pt x="287" y="211"/>
                    </a:lnTo>
                    <a:lnTo>
                      <a:pt x="286" y="218"/>
                    </a:lnTo>
                    <a:lnTo>
                      <a:pt x="283" y="225"/>
                    </a:lnTo>
                    <a:lnTo>
                      <a:pt x="280" y="227"/>
                    </a:lnTo>
                    <a:lnTo>
                      <a:pt x="277" y="228"/>
                    </a:lnTo>
                    <a:lnTo>
                      <a:pt x="279" y="224"/>
                    </a:lnTo>
                    <a:lnTo>
                      <a:pt x="281" y="222"/>
                    </a:lnTo>
                    <a:lnTo>
                      <a:pt x="281" y="217"/>
                    </a:lnTo>
                    <a:lnTo>
                      <a:pt x="280" y="217"/>
                    </a:lnTo>
                    <a:lnTo>
                      <a:pt x="274" y="221"/>
                    </a:lnTo>
                    <a:lnTo>
                      <a:pt x="270" y="222"/>
                    </a:lnTo>
                    <a:lnTo>
                      <a:pt x="267" y="221"/>
                    </a:lnTo>
                    <a:lnTo>
                      <a:pt x="264" y="222"/>
                    </a:lnTo>
                    <a:lnTo>
                      <a:pt x="261" y="224"/>
                    </a:lnTo>
                    <a:lnTo>
                      <a:pt x="259" y="223"/>
                    </a:lnTo>
                    <a:lnTo>
                      <a:pt x="255" y="222"/>
                    </a:lnTo>
                    <a:lnTo>
                      <a:pt x="253" y="219"/>
                    </a:lnTo>
                    <a:lnTo>
                      <a:pt x="254" y="217"/>
                    </a:lnTo>
                    <a:lnTo>
                      <a:pt x="255" y="217"/>
                    </a:lnTo>
                    <a:lnTo>
                      <a:pt x="262" y="218"/>
                    </a:lnTo>
                    <a:lnTo>
                      <a:pt x="264" y="217"/>
                    </a:lnTo>
                    <a:lnTo>
                      <a:pt x="263" y="216"/>
                    </a:lnTo>
                    <a:lnTo>
                      <a:pt x="260" y="214"/>
                    </a:lnTo>
                    <a:lnTo>
                      <a:pt x="256" y="215"/>
                    </a:lnTo>
                    <a:lnTo>
                      <a:pt x="253" y="212"/>
                    </a:lnTo>
                    <a:lnTo>
                      <a:pt x="250" y="207"/>
                    </a:lnTo>
                    <a:lnTo>
                      <a:pt x="246" y="203"/>
                    </a:lnTo>
                    <a:lnTo>
                      <a:pt x="245" y="200"/>
                    </a:lnTo>
                    <a:lnTo>
                      <a:pt x="242" y="196"/>
                    </a:lnTo>
                    <a:lnTo>
                      <a:pt x="237" y="195"/>
                    </a:lnTo>
                    <a:lnTo>
                      <a:pt x="233" y="193"/>
                    </a:lnTo>
                    <a:lnTo>
                      <a:pt x="229" y="192"/>
                    </a:lnTo>
                    <a:lnTo>
                      <a:pt x="225" y="181"/>
                    </a:lnTo>
                    <a:lnTo>
                      <a:pt x="223" y="177"/>
                    </a:lnTo>
                    <a:lnTo>
                      <a:pt x="220" y="174"/>
                    </a:lnTo>
                    <a:lnTo>
                      <a:pt x="219" y="172"/>
                    </a:lnTo>
                    <a:lnTo>
                      <a:pt x="216" y="169"/>
                    </a:lnTo>
                    <a:lnTo>
                      <a:pt x="213" y="167"/>
                    </a:lnTo>
                    <a:lnTo>
                      <a:pt x="214" y="163"/>
                    </a:lnTo>
                    <a:lnTo>
                      <a:pt x="215" y="161"/>
                    </a:lnTo>
                    <a:lnTo>
                      <a:pt x="212" y="155"/>
                    </a:lnTo>
                    <a:lnTo>
                      <a:pt x="209" y="156"/>
                    </a:lnTo>
                    <a:lnTo>
                      <a:pt x="209" y="158"/>
                    </a:lnTo>
                    <a:lnTo>
                      <a:pt x="209" y="163"/>
                    </a:lnTo>
                    <a:lnTo>
                      <a:pt x="207" y="163"/>
                    </a:lnTo>
                    <a:lnTo>
                      <a:pt x="205" y="161"/>
                    </a:lnTo>
                    <a:lnTo>
                      <a:pt x="202" y="158"/>
                    </a:lnTo>
                    <a:lnTo>
                      <a:pt x="197" y="150"/>
                    </a:lnTo>
                    <a:lnTo>
                      <a:pt x="194" y="147"/>
                    </a:lnTo>
                    <a:lnTo>
                      <a:pt x="193" y="146"/>
                    </a:lnTo>
                    <a:lnTo>
                      <a:pt x="194" y="144"/>
                    </a:lnTo>
                    <a:lnTo>
                      <a:pt x="192" y="140"/>
                    </a:lnTo>
                    <a:lnTo>
                      <a:pt x="189" y="139"/>
                    </a:lnTo>
                    <a:lnTo>
                      <a:pt x="192" y="133"/>
                    </a:lnTo>
                    <a:lnTo>
                      <a:pt x="194" y="130"/>
                    </a:lnTo>
                    <a:lnTo>
                      <a:pt x="195" y="127"/>
                    </a:lnTo>
                    <a:lnTo>
                      <a:pt x="196" y="124"/>
                    </a:lnTo>
                    <a:lnTo>
                      <a:pt x="194" y="121"/>
                    </a:lnTo>
                    <a:lnTo>
                      <a:pt x="193" y="125"/>
                    </a:lnTo>
                    <a:lnTo>
                      <a:pt x="191" y="124"/>
                    </a:lnTo>
                    <a:lnTo>
                      <a:pt x="191" y="122"/>
                    </a:lnTo>
                    <a:lnTo>
                      <a:pt x="188" y="118"/>
                    </a:lnTo>
                    <a:lnTo>
                      <a:pt x="187" y="118"/>
                    </a:lnTo>
                    <a:lnTo>
                      <a:pt x="187" y="119"/>
                    </a:lnTo>
                    <a:lnTo>
                      <a:pt x="188" y="121"/>
                    </a:lnTo>
                    <a:lnTo>
                      <a:pt x="189" y="124"/>
                    </a:lnTo>
                    <a:lnTo>
                      <a:pt x="189" y="127"/>
                    </a:lnTo>
                    <a:lnTo>
                      <a:pt x="189" y="128"/>
                    </a:lnTo>
                    <a:lnTo>
                      <a:pt x="187" y="130"/>
                    </a:lnTo>
                    <a:lnTo>
                      <a:pt x="186" y="129"/>
                    </a:lnTo>
                    <a:lnTo>
                      <a:pt x="184" y="127"/>
                    </a:lnTo>
                    <a:lnTo>
                      <a:pt x="181" y="122"/>
                    </a:lnTo>
                    <a:lnTo>
                      <a:pt x="180" y="120"/>
                    </a:lnTo>
                    <a:lnTo>
                      <a:pt x="180" y="116"/>
                    </a:lnTo>
                    <a:lnTo>
                      <a:pt x="180" y="110"/>
                    </a:lnTo>
                    <a:lnTo>
                      <a:pt x="182" y="106"/>
                    </a:lnTo>
                    <a:lnTo>
                      <a:pt x="183" y="98"/>
                    </a:lnTo>
                    <a:lnTo>
                      <a:pt x="183" y="93"/>
                    </a:lnTo>
                    <a:lnTo>
                      <a:pt x="182" y="86"/>
                    </a:lnTo>
                    <a:lnTo>
                      <a:pt x="180" y="79"/>
                    </a:lnTo>
                    <a:lnTo>
                      <a:pt x="177" y="77"/>
                    </a:lnTo>
                    <a:lnTo>
                      <a:pt x="174" y="72"/>
                    </a:lnTo>
                    <a:lnTo>
                      <a:pt x="168" y="71"/>
                    </a:lnTo>
                    <a:lnTo>
                      <a:pt x="165" y="71"/>
                    </a:lnTo>
                    <a:lnTo>
                      <a:pt x="163" y="67"/>
                    </a:lnTo>
                    <a:lnTo>
                      <a:pt x="160" y="66"/>
                    </a:lnTo>
                    <a:lnTo>
                      <a:pt x="156" y="61"/>
                    </a:lnTo>
                    <a:lnTo>
                      <a:pt x="152" y="60"/>
                    </a:lnTo>
                    <a:lnTo>
                      <a:pt x="151" y="55"/>
                    </a:lnTo>
                    <a:lnTo>
                      <a:pt x="149" y="53"/>
                    </a:lnTo>
                    <a:lnTo>
                      <a:pt x="143" y="48"/>
                    </a:lnTo>
                    <a:lnTo>
                      <a:pt x="138" y="44"/>
                    </a:lnTo>
                    <a:lnTo>
                      <a:pt x="134" y="42"/>
                    </a:lnTo>
                    <a:lnTo>
                      <a:pt x="130" y="39"/>
                    </a:lnTo>
                    <a:lnTo>
                      <a:pt x="127" y="38"/>
                    </a:lnTo>
                    <a:lnTo>
                      <a:pt x="122" y="38"/>
                    </a:lnTo>
                    <a:lnTo>
                      <a:pt x="117" y="39"/>
                    </a:lnTo>
                    <a:lnTo>
                      <a:pt x="116" y="42"/>
                    </a:lnTo>
                    <a:lnTo>
                      <a:pt x="117" y="45"/>
                    </a:lnTo>
                    <a:lnTo>
                      <a:pt x="116" y="47"/>
                    </a:lnTo>
                    <a:lnTo>
                      <a:pt x="114" y="47"/>
                    </a:lnTo>
                    <a:lnTo>
                      <a:pt x="112" y="45"/>
                    </a:lnTo>
                    <a:lnTo>
                      <a:pt x="107" y="49"/>
                    </a:lnTo>
                    <a:lnTo>
                      <a:pt x="101" y="54"/>
                    </a:lnTo>
                    <a:lnTo>
                      <a:pt x="94" y="56"/>
                    </a:lnTo>
                    <a:lnTo>
                      <a:pt x="83" y="59"/>
                    </a:lnTo>
                    <a:lnTo>
                      <a:pt x="83" y="53"/>
                    </a:lnTo>
                    <a:lnTo>
                      <a:pt x="80" y="50"/>
                    </a:lnTo>
                    <a:lnTo>
                      <a:pt x="77" y="49"/>
                    </a:lnTo>
                    <a:lnTo>
                      <a:pt x="72" y="46"/>
                    </a:lnTo>
                    <a:lnTo>
                      <a:pt x="76" y="44"/>
                    </a:lnTo>
                    <a:lnTo>
                      <a:pt x="77" y="43"/>
                    </a:lnTo>
                    <a:lnTo>
                      <a:pt x="70" y="42"/>
                    </a:lnTo>
                    <a:lnTo>
                      <a:pt x="70" y="39"/>
                    </a:lnTo>
                    <a:lnTo>
                      <a:pt x="72" y="39"/>
                    </a:lnTo>
                    <a:lnTo>
                      <a:pt x="73" y="37"/>
                    </a:lnTo>
                    <a:lnTo>
                      <a:pt x="73" y="35"/>
                    </a:lnTo>
                    <a:lnTo>
                      <a:pt x="72" y="35"/>
                    </a:lnTo>
                    <a:lnTo>
                      <a:pt x="70" y="36"/>
                    </a:lnTo>
                    <a:lnTo>
                      <a:pt x="70" y="37"/>
                    </a:lnTo>
                    <a:lnTo>
                      <a:pt x="69" y="38"/>
                    </a:lnTo>
                    <a:lnTo>
                      <a:pt x="67" y="36"/>
                    </a:lnTo>
                    <a:lnTo>
                      <a:pt x="62" y="36"/>
                    </a:lnTo>
                    <a:lnTo>
                      <a:pt x="64" y="39"/>
                    </a:lnTo>
                    <a:lnTo>
                      <a:pt x="65" y="39"/>
                    </a:lnTo>
                    <a:lnTo>
                      <a:pt x="66" y="43"/>
                    </a:lnTo>
                    <a:lnTo>
                      <a:pt x="65" y="43"/>
                    </a:lnTo>
                    <a:lnTo>
                      <a:pt x="61" y="41"/>
                    </a:lnTo>
                    <a:lnTo>
                      <a:pt x="57" y="38"/>
                    </a:lnTo>
                    <a:lnTo>
                      <a:pt x="53" y="37"/>
                    </a:lnTo>
                    <a:lnTo>
                      <a:pt x="44" y="37"/>
                    </a:lnTo>
                    <a:lnTo>
                      <a:pt x="41" y="35"/>
                    </a:lnTo>
                    <a:lnTo>
                      <a:pt x="39" y="33"/>
                    </a:lnTo>
                    <a:lnTo>
                      <a:pt x="36" y="33"/>
                    </a:lnTo>
                    <a:lnTo>
                      <a:pt x="26" y="35"/>
                    </a:lnTo>
                    <a:lnTo>
                      <a:pt x="19" y="35"/>
                    </a:lnTo>
                    <a:lnTo>
                      <a:pt x="14" y="38"/>
                    </a:lnTo>
                    <a:lnTo>
                      <a:pt x="11" y="39"/>
                    </a:lnTo>
                    <a:lnTo>
                      <a:pt x="7" y="32"/>
                    </a:lnTo>
                    <a:lnTo>
                      <a:pt x="6" y="27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3" y="16"/>
                    </a:lnTo>
                    <a:lnTo>
                      <a:pt x="10" y="14"/>
                    </a:lnTo>
                    <a:lnTo>
                      <a:pt x="18" y="12"/>
                    </a:lnTo>
                    <a:lnTo>
                      <a:pt x="93" y="6"/>
                    </a:lnTo>
                    <a:lnTo>
                      <a:pt x="98" y="16"/>
                    </a:lnTo>
                    <a:lnTo>
                      <a:pt x="189" y="11"/>
                    </a:lnTo>
                    <a:lnTo>
                      <a:pt x="190" y="19"/>
                    </a:lnTo>
                    <a:lnTo>
                      <a:pt x="197" y="19"/>
                    </a:lnTo>
                    <a:lnTo>
                      <a:pt x="194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7" name="Freeform 34">
                <a:extLst>
                  <a:ext uri="{FF2B5EF4-FFF2-40B4-BE49-F238E27FC236}">
                    <a16:creationId xmlns:a16="http://schemas.microsoft.com/office/drawing/2014/main" id="{AC7DC0B8-80EE-D64E-B176-E77A3DD5A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2545" y="2950697"/>
                <a:ext cx="306933" cy="271518"/>
              </a:xfrm>
              <a:custGeom>
                <a:avLst/>
                <a:gdLst>
                  <a:gd name="T0" fmla="*/ 176 w 182"/>
                  <a:gd name="T1" fmla="*/ 147 h 161"/>
                  <a:gd name="T2" fmla="*/ 171 w 182"/>
                  <a:gd name="T3" fmla="*/ 146 h 161"/>
                  <a:gd name="T4" fmla="*/ 160 w 182"/>
                  <a:gd name="T5" fmla="*/ 139 h 161"/>
                  <a:gd name="T6" fmla="*/ 152 w 182"/>
                  <a:gd name="T7" fmla="*/ 134 h 161"/>
                  <a:gd name="T8" fmla="*/ 155 w 182"/>
                  <a:gd name="T9" fmla="*/ 130 h 161"/>
                  <a:gd name="T10" fmla="*/ 166 w 182"/>
                  <a:gd name="T11" fmla="*/ 128 h 161"/>
                  <a:gd name="T12" fmla="*/ 162 w 182"/>
                  <a:gd name="T13" fmla="*/ 118 h 161"/>
                  <a:gd name="T14" fmla="*/ 148 w 182"/>
                  <a:gd name="T15" fmla="*/ 122 h 161"/>
                  <a:gd name="T16" fmla="*/ 148 w 182"/>
                  <a:gd name="T17" fmla="*/ 119 h 161"/>
                  <a:gd name="T18" fmla="*/ 154 w 182"/>
                  <a:gd name="T19" fmla="*/ 114 h 161"/>
                  <a:gd name="T20" fmla="*/ 150 w 182"/>
                  <a:gd name="T21" fmla="*/ 99 h 161"/>
                  <a:gd name="T22" fmla="*/ 84 w 182"/>
                  <a:gd name="T23" fmla="*/ 82 h 161"/>
                  <a:gd name="T24" fmla="*/ 84 w 182"/>
                  <a:gd name="T25" fmla="*/ 73 h 161"/>
                  <a:gd name="T26" fmla="*/ 87 w 182"/>
                  <a:gd name="T27" fmla="*/ 64 h 161"/>
                  <a:gd name="T28" fmla="*/ 90 w 182"/>
                  <a:gd name="T29" fmla="*/ 58 h 161"/>
                  <a:gd name="T30" fmla="*/ 97 w 182"/>
                  <a:gd name="T31" fmla="*/ 43 h 161"/>
                  <a:gd name="T32" fmla="*/ 99 w 182"/>
                  <a:gd name="T33" fmla="*/ 37 h 161"/>
                  <a:gd name="T34" fmla="*/ 102 w 182"/>
                  <a:gd name="T35" fmla="*/ 23 h 161"/>
                  <a:gd name="T36" fmla="*/ 98 w 182"/>
                  <a:gd name="T37" fmla="*/ 14 h 161"/>
                  <a:gd name="T38" fmla="*/ 94 w 182"/>
                  <a:gd name="T39" fmla="*/ 9 h 161"/>
                  <a:gd name="T40" fmla="*/ 97 w 182"/>
                  <a:gd name="T41" fmla="*/ 2 h 161"/>
                  <a:gd name="T42" fmla="*/ 0 w 182"/>
                  <a:gd name="T43" fmla="*/ 47 h 161"/>
                  <a:gd name="T44" fmla="*/ 11 w 182"/>
                  <a:gd name="T45" fmla="*/ 64 h 161"/>
                  <a:gd name="T46" fmla="*/ 13 w 182"/>
                  <a:gd name="T47" fmla="*/ 75 h 161"/>
                  <a:gd name="T48" fmla="*/ 13 w 182"/>
                  <a:gd name="T49" fmla="*/ 94 h 161"/>
                  <a:gd name="T50" fmla="*/ 9 w 182"/>
                  <a:gd name="T51" fmla="*/ 110 h 161"/>
                  <a:gd name="T52" fmla="*/ 9 w 182"/>
                  <a:gd name="T53" fmla="*/ 131 h 161"/>
                  <a:gd name="T54" fmla="*/ 15 w 182"/>
                  <a:gd name="T55" fmla="*/ 136 h 161"/>
                  <a:gd name="T56" fmla="*/ 25 w 182"/>
                  <a:gd name="T57" fmla="*/ 134 h 161"/>
                  <a:gd name="T58" fmla="*/ 44 w 182"/>
                  <a:gd name="T59" fmla="*/ 139 h 161"/>
                  <a:gd name="T60" fmla="*/ 72 w 182"/>
                  <a:gd name="T61" fmla="*/ 142 h 161"/>
                  <a:gd name="T62" fmla="*/ 78 w 182"/>
                  <a:gd name="T63" fmla="*/ 138 h 161"/>
                  <a:gd name="T64" fmla="*/ 70 w 182"/>
                  <a:gd name="T65" fmla="*/ 137 h 161"/>
                  <a:gd name="T66" fmla="*/ 77 w 182"/>
                  <a:gd name="T67" fmla="*/ 132 h 161"/>
                  <a:gd name="T68" fmla="*/ 97 w 182"/>
                  <a:gd name="T69" fmla="*/ 142 h 161"/>
                  <a:gd name="T70" fmla="*/ 98 w 182"/>
                  <a:gd name="T71" fmla="*/ 150 h 161"/>
                  <a:gd name="T72" fmla="*/ 111 w 182"/>
                  <a:gd name="T73" fmla="*/ 155 h 161"/>
                  <a:gd name="T74" fmla="*/ 121 w 182"/>
                  <a:gd name="T75" fmla="*/ 154 h 161"/>
                  <a:gd name="T76" fmla="*/ 132 w 182"/>
                  <a:gd name="T77" fmla="*/ 150 h 161"/>
                  <a:gd name="T78" fmla="*/ 142 w 182"/>
                  <a:gd name="T79" fmla="*/ 153 h 161"/>
                  <a:gd name="T80" fmla="*/ 142 w 182"/>
                  <a:gd name="T81" fmla="*/ 141 h 161"/>
                  <a:gd name="T82" fmla="*/ 150 w 182"/>
                  <a:gd name="T83" fmla="*/ 147 h 161"/>
                  <a:gd name="T84" fmla="*/ 168 w 182"/>
                  <a:gd name="T85" fmla="*/ 154 h 161"/>
                  <a:gd name="T86" fmla="*/ 169 w 182"/>
                  <a:gd name="T87" fmla="*/ 161 h 161"/>
                  <a:gd name="T88" fmla="*/ 176 w 182"/>
                  <a:gd name="T89" fmla="*/ 158 h 161"/>
                  <a:gd name="T90" fmla="*/ 181 w 182"/>
                  <a:gd name="T91" fmla="*/ 15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2" h="161">
                    <a:moveTo>
                      <a:pt x="181" y="149"/>
                    </a:moveTo>
                    <a:lnTo>
                      <a:pt x="179" y="149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71" y="146"/>
                    </a:lnTo>
                    <a:lnTo>
                      <a:pt x="166" y="143"/>
                    </a:lnTo>
                    <a:lnTo>
                      <a:pt x="165" y="143"/>
                    </a:lnTo>
                    <a:lnTo>
                      <a:pt x="160" y="139"/>
                    </a:lnTo>
                    <a:lnTo>
                      <a:pt x="158" y="137"/>
                    </a:lnTo>
                    <a:lnTo>
                      <a:pt x="155" y="136"/>
                    </a:lnTo>
                    <a:lnTo>
                      <a:pt x="152" y="134"/>
                    </a:lnTo>
                    <a:lnTo>
                      <a:pt x="150" y="132"/>
                    </a:lnTo>
                    <a:lnTo>
                      <a:pt x="153" y="132"/>
                    </a:lnTo>
                    <a:lnTo>
                      <a:pt x="155" y="130"/>
                    </a:lnTo>
                    <a:lnTo>
                      <a:pt x="160" y="130"/>
                    </a:lnTo>
                    <a:lnTo>
                      <a:pt x="161" y="128"/>
                    </a:lnTo>
                    <a:lnTo>
                      <a:pt x="166" y="128"/>
                    </a:lnTo>
                    <a:lnTo>
                      <a:pt x="168" y="126"/>
                    </a:lnTo>
                    <a:lnTo>
                      <a:pt x="165" y="121"/>
                    </a:lnTo>
                    <a:lnTo>
                      <a:pt x="162" y="118"/>
                    </a:lnTo>
                    <a:lnTo>
                      <a:pt x="161" y="118"/>
                    </a:lnTo>
                    <a:lnTo>
                      <a:pt x="151" y="121"/>
                    </a:lnTo>
                    <a:lnTo>
                      <a:pt x="148" y="122"/>
                    </a:lnTo>
                    <a:lnTo>
                      <a:pt x="145" y="122"/>
                    </a:lnTo>
                    <a:lnTo>
                      <a:pt x="145" y="121"/>
                    </a:lnTo>
                    <a:lnTo>
                      <a:pt x="148" y="119"/>
                    </a:lnTo>
                    <a:lnTo>
                      <a:pt x="151" y="118"/>
                    </a:lnTo>
                    <a:lnTo>
                      <a:pt x="154" y="116"/>
                    </a:lnTo>
                    <a:lnTo>
                      <a:pt x="154" y="114"/>
                    </a:lnTo>
                    <a:lnTo>
                      <a:pt x="154" y="110"/>
                    </a:lnTo>
                    <a:lnTo>
                      <a:pt x="153" y="103"/>
                    </a:lnTo>
                    <a:lnTo>
                      <a:pt x="150" y="99"/>
                    </a:lnTo>
                    <a:lnTo>
                      <a:pt x="148" y="95"/>
                    </a:lnTo>
                    <a:lnTo>
                      <a:pt x="149" y="79"/>
                    </a:lnTo>
                    <a:lnTo>
                      <a:pt x="84" y="82"/>
                    </a:lnTo>
                    <a:lnTo>
                      <a:pt x="83" y="78"/>
                    </a:lnTo>
                    <a:lnTo>
                      <a:pt x="83" y="75"/>
                    </a:lnTo>
                    <a:lnTo>
                      <a:pt x="84" y="73"/>
                    </a:lnTo>
                    <a:lnTo>
                      <a:pt x="87" y="71"/>
                    </a:lnTo>
                    <a:lnTo>
                      <a:pt x="87" y="66"/>
                    </a:lnTo>
                    <a:lnTo>
                      <a:pt x="87" y="64"/>
                    </a:lnTo>
                    <a:lnTo>
                      <a:pt x="88" y="61"/>
                    </a:lnTo>
                    <a:lnTo>
                      <a:pt x="89" y="60"/>
                    </a:lnTo>
                    <a:lnTo>
                      <a:pt x="90" y="58"/>
                    </a:lnTo>
                    <a:lnTo>
                      <a:pt x="91" y="51"/>
                    </a:lnTo>
                    <a:lnTo>
                      <a:pt x="93" y="49"/>
                    </a:lnTo>
                    <a:lnTo>
                      <a:pt x="97" y="43"/>
                    </a:lnTo>
                    <a:lnTo>
                      <a:pt x="98" y="41"/>
                    </a:lnTo>
                    <a:lnTo>
                      <a:pt x="98" y="37"/>
                    </a:lnTo>
                    <a:lnTo>
                      <a:pt x="99" y="37"/>
                    </a:lnTo>
                    <a:lnTo>
                      <a:pt x="102" y="34"/>
                    </a:lnTo>
                    <a:lnTo>
                      <a:pt x="103" y="26"/>
                    </a:lnTo>
                    <a:lnTo>
                      <a:pt x="102" y="23"/>
                    </a:lnTo>
                    <a:lnTo>
                      <a:pt x="99" y="21"/>
                    </a:lnTo>
                    <a:lnTo>
                      <a:pt x="99" y="19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7" y="11"/>
                    </a:lnTo>
                    <a:lnTo>
                      <a:pt x="94" y="9"/>
                    </a:lnTo>
                    <a:lnTo>
                      <a:pt x="98" y="7"/>
                    </a:lnTo>
                    <a:lnTo>
                      <a:pt x="98" y="5"/>
                    </a:lnTo>
                    <a:lnTo>
                      <a:pt x="97" y="2"/>
                    </a:lnTo>
                    <a:lnTo>
                      <a:pt x="94" y="0"/>
                    </a:lnTo>
                    <a:lnTo>
                      <a:pt x="0" y="3"/>
                    </a:lnTo>
                    <a:lnTo>
                      <a:pt x="0" y="47"/>
                    </a:lnTo>
                    <a:lnTo>
                      <a:pt x="7" y="53"/>
                    </a:lnTo>
                    <a:lnTo>
                      <a:pt x="7" y="55"/>
                    </a:lnTo>
                    <a:lnTo>
                      <a:pt x="11" y="64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13" y="75"/>
                    </a:lnTo>
                    <a:lnTo>
                      <a:pt x="15" y="83"/>
                    </a:lnTo>
                    <a:lnTo>
                      <a:pt x="17" y="89"/>
                    </a:lnTo>
                    <a:lnTo>
                      <a:pt x="13" y="94"/>
                    </a:lnTo>
                    <a:lnTo>
                      <a:pt x="11" y="102"/>
                    </a:lnTo>
                    <a:lnTo>
                      <a:pt x="11" y="105"/>
                    </a:lnTo>
                    <a:lnTo>
                      <a:pt x="9" y="110"/>
                    </a:lnTo>
                    <a:lnTo>
                      <a:pt x="12" y="117"/>
                    </a:lnTo>
                    <a:lnTo>
                      <a:pt x="12" y="121"/>
                    </a:lnTo>
                    <a:lnTo>
                      <a:pt x="9" y="131"/>
                    </a:lnTo>
                    <a:lnTo>
                      <a:pt x="6" y="136"/>
                    </a:lnTo>
                    <a:lnTo>
                      <a:pt x="10" y="136"/>
                    </a:lnTo>
                    <a:lnTo>
                      <a:pt x="15" y="136"/>
                    </a:lnTo>
                    <a:lnTo>
                      <a:pt x="18" y="134"/>
                    </a:lnTo>
                    <a:lnTo>
                      <a:pt x="22" y="134"/>
                    </a:lnTo>
                    <a:lnTo>
                      <a:pt x="25" y="134"/>
                    </a:lnTo>
                    <a:lnTo>
                      <a:pt x="34" y="136"/>
                    </a:lnTo>
                    <a:lnTo>
                      <a:pt x="39" y="137"/>
                    </a:lnTo>
                    <a:lnTo>
                      <a:pt x="44" y="139"/>
                    </a:lnTo>
                    <a:lnTo>
                      <a:pt x="51" y="142"/>
                    </a:lnTo>
                    <a:lnTo>
                      <a:pt x="64" y="142"/>
                    </a:lnTo>
                    <a:lnTo>
                      <a:pt x="72" y="142"/>
                    </a:lnTo>
                    <a:lnTo>
                      <a:pt x="79" y="142"/>
                    </a:lnTo>
                    <a:lnTo>
                      <a:pt x="80" y="141"/>
                    </a:lnTo>
                    <a:lnTo>
                      <a:pt x="78" y="138"/>
                    </a:lnTo>
                    <a:lnTo>
                      <a:pt x="73" y="138"/>
                    </a:lnTo>
                    <a:lnTo>
                      <a:pt x="72" y="138"/>
                    </a:lnTo>
                    <a:lnTo>
                      <a:pt x="70" y="137"/>
                    </a:lnTo>
                    <a:lnTo>
                      <a:pt x="71" y="134"/>
                    </a:lnTo>
                    <a:lnTo>
                      <a:pt x="72" y="132"/>
                    </a:lnTo>
                    <a:lnTo>
                      <a:pt x="77" y="132"/>
                    </a:lnTo>
                    <a:lnTo>
                      <a:pt x="84" y="135"/>
                    </a:lnTo>
                    <a:lnTo>
                      <a:pt x="91" y="141"/>
                    </a:lnTo>
                    <a:lnTo>
                      <a:pt x="97" y="142"/>
                    </a:lnTo>
                    <a:lnTo>
                      <a:pt x="101" y="140"/>
                    </a:lnTo>
                    <a:lnTo>
                      <a:pt x="100" y="144"/>
                    </a:lnTo>
                    <a:lnTo>
                      <a:pt x="98" y="150"/>
                    </a:lnTo>
                    <a:lnTo>
                      <a:pt x="100" y="153"/>
                    </a:lnTo>
                    <a:lnTo>
                      <a:pt x="106" y="155"/>
                    </a:lnTo>
                    <a:lnTo>
                      <a:pt x="111" y="155"/>
                    </a:lnTo>
                    <a:lnTo>
                      <a:pt x="115" y="158"/>
                    </a:lnTo>
                    <a:lnTo>
                      <a:pt x="119" y="158"/>
                    </a:lnTo>
                    <a:lnTo>
                      <a:pt x="121" y="154"/>
                    </a:lnTo>
                    <a:lnTo>
                      <a:pt x="125" y="150"/>
                    </a:lnTo>
                    <a:lnTo>
                      <a:pt x="128" y="149"/>
                    </a:lnTo>
                    <a:lnTo>
                      <a:pt x="132" y="150"/>
                    </a:lnTo>
                    <a:lnTo>
                      <a:pt x="136" y="155"/>
                    </a:lnTo>
                    <a:lnTo>
                      <a:pt x="140" y="155"/>
                    </a:lnTo>
                    <a:lnTo>
                      <a:pt x="142" y="153"/>
                    </a:lnTo>
                    <a:lnTo>
                      <a:pt x="140" y="145"/>
                    </a:lnTo>
                    <a:lnTo>
                      <a:pt x="140" y="143"/>
                    </a:lnTo>
                    <a:lnTo>
                      <a:pt x="142" y="141"/>
                    </a:lnTo>
                    <a:lnTo>
                      <a:pt x="146" y="141"/>
                    </a:lnTo>
                    <a:lnTo>
                      <a:pt x="150" y="143"/>
                    </a:lnTo>
                    <a:lnTo>
                      <a:pt x="150" y="147"/>
                    </a:lnTo>
                    <a:lnTo>
                      <a:pt x="158" y="148"/>
                    </a:lnTo>
                    <a:lnTo>
                      <a:pt x="165" y="151"/>
                    </a:lnTo>
                    <a:lnTo>
                      <a:pt x="168" y="154"/>
                    </a:lnTo>
                    <a:lnTo>
                      <a:pt x="166" y="157"/>
                    </a:lnTo>
                    <a:lnTo>
                      <a:pt x="165" y="161"/>
                    </a:lnTo>
                    <a:lnTo>
                      <a:pt x="169" y="161"/>
                    </a:lnTo>
                    <a:lnTo>
                      <a:pt x="171" y="158"/>
                    </a:lnTo>
                    <a:lnTo>
                      <a:pt x="173" y="156"/>
                    </a:lnTo>
                    <a:lnTo>
                      <a:pt x="176" y="158"/>
                    </a:lnTo>
                    <a:lnTo>
                      <a:pt x="176" y="160"/>
                    </a:lnTo>
                    <a:lnTo>
                      <a:pt x="178" y="157"/>
                    </a:lnTo>
                    <a:lnTo>
                      <a:pt x="181" y="154"/>
                    </a:lnTo>
                    <a:lnTo>
                      <a:pt x="182" y="153"/>
                    </a:lnTo>
                    <a:lnTo>
                      <a:pt x="181" y="149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8" name="Freeform 35">
                <a:extLst>
                  <a:ext uri="{FF2B5EF4-FFF2-40B4-BE49-F238E27FC236}">
                    <a16:creationId xmlns:a16="http://schemas.microsoft.com/office/drawing/2014/main" id="{BE09CF84-94FC-E94C-BCC0-F23FC76BC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443" y="2707850"/>
                <a:ext cx="274890" cy="247908"/>
              </a:xfrm>
              <a:custGeom>
                <a:avLst/>
                <a:gdLst>
                  <a:gd name="T0" fmla="*/ 6 w 163"/>
                  <a:gd name="T1" fmla="*/ 123 h 147"/>
                  <a:gd name="T2" fmla="*/ 4 w 163"/>
                  <a:gd name="T3" fmla="*/ 121 h 147"/>
                  <a:gd name="T4" fmla="*/ 7 w 163"/>
                  <a:gd name="T5" fmla="*/ 124 h 147"/>
                  <a:gd name="T6" fmla="*/ 10 w 163"/>
                  <a:gd name="T7" fmla="*/ 125 h 147"/>
                  <a:gd name="T8" fmla="*/ 12 w 163"/>
                  <a:gd name="T9" fmla="*/ 123 h 147"/>
                  <a:gd name="T10" fmla="*/ 22 w 163"/>
                  <a:gd name="T11" fmla="*/ 124 h 147"/>
                  <a:gd name="T12" fmla="*/ 22 w 163"/>
                  <a:gd name="T13" fmla="*/ 147 h 147"/>
                  <a:gd name="T14" fmla="*/ 116 w 163"/>
                  <a:gd name="T15" fmla="*/ 144 h 147"/>
                  <a:gd name="T16" fmla="*/ 117 w 163"/>
                  <a:gd name="T17" fmla="*/ 144 h 147"/>
                  <a:gd name="T18" fmla="*/ 119 w 163"/>
                  <a:gd name="T19" fmla="*/ 139 h 147"/>
                  <a:gd name="T20" fmla="*/ 120 w 163"/>
                  <a:gd name="T21" fmla="*/ 136 h 147"/>
                  <a:gd name="T22" fmla="*/ 119 w 163"/>
                  <a:gd name="T23" fmla="*/ 133 h 147"/>
                  <a:gd name="T24" fmla="*/ 119 w 163"/>
                  <a:gd name="T25" fmla="*/ 127 h 147"/>
                  <a:gd name="T26" fmla="*/ 119 w 163"/>
                  <a:gd name="T27" fmla="*/ 125 h 147"/>
                  <a:gd name="T28" fmla="*/ 117 w 163"/>
                  <a:gd name="T29" fmla="*/ 122 h 147"/>
                  <a:gd name="T30" fmla="*/ 116 w 163"/>
                  <a:gd name="T31" fmla="*/ 121 h 147"/>
                  <a:gd name="T32" fmla="*/ 116 w 163"/>
                  <a:gd name="T33" fmla="*/ 119 h 147"/>
                  <a:gd name="T34" fmla="*/ 117 w 163"/>
                  <a:gd name="T35" fmla="*/ 117 h 147"/>
                  <a:gd name="T36" fmla="*/ 116 w 163"/>
                  <a:gd name="T37" fmla="*/ 116 h 147"/>
                  <a:gd name="T38" fmla="*/ 118 w 163"/>
                  <a:gd name="T39" fmla="*/ 113 h 147"/>
                  <a:gd name="T40" fmla="*/ 121 w 163"/>
                  <a:gd name="T41" fmla="*/ 109 h 147"/>
                  <a:gd name="T42" fmla="*/ 122 w 163"/>
                  <a:gd name="T43" fmla="*/ 109 h 147"/>
                  <a:gd name="T44" fmla="*/ 121 w 163"/>
                  <a:gd name="T45" fmla="*/ 107 h 147"/>
                  <a:gd name="T46" fmla="*/ 123 w 163"/>
                  <a:gd name="T47" fmla="*/ 103 h 147"/>
                  <a:gd name="T48" fmla="*/ 125 w 163"/>
                  <a:gd name="T49" fmla="*/ 100 h 147"/>
                  <a:gd name="T50" fmla="*/ 123 w 163"/>
                  <a:gd name="T51" fmla="*/ 99 h 147"/>
                  <a:gd name="T52" fmla="*/ 124 w 163"/>
                  <a:gd name="T53" fmla="*/ 95 h 147"/>
                  <a:gd name="T54" fmla="*/ 127 w 163"/>
                  <a:gd name="T55" fmla="*/ 92 h 147"/>
                  <a:gd name="T56" fmla="*/ 132 w 163"/>
                  <a:gd name="T57" fmla="*/ 86 h 147"/>
                  <a:gd name="T58" fmla="*/ 135 w 163"/>
                  <a:gd name="T59" fmla="*/ 81 h 147"/>
                  <a:gd name="T60" fmla="*/ 135 w 163"/>
                  <a:gd name="T61" fmla="*/ 77 h 147"/>
                  <a:gd name="T62" fmla="*/ 137 w 163"/>
                  <a:gd name="T63" fmla="*/ 72 h 147"/>
                  <a:gd name="T64" fmla="*/ 138 w 163"/>
                  <a:gd name="T65" fmla="*/ 72 h 147"/>
                  <a:gd name="T66" fmla="*/ 140 w 163"/>
                  <a:gd name="T67" fmla="*/ 70 h 147"/>
                  <a:gd name="T68" fmla="*/ 141 w 163"/>
                  <a:gd name="T69" fmla="*/ 67 h 147"/>
                  <a:gd name="T70" fmla="*/ 143 w 163"/>
                  <a:gd name="T71" fmla="*/ 65 h 147"/>
                  <a:gd name="T72" fmla="*/ 147 w 163"/>
                  <a:gd name="T73" fmla="*/ 63 h 147"/>
                  <a:gd name="T74" fmla="*/ 146 w 163"/>
                  <a:gd name="T75" fmla="*/ 60 h 147"/>
                  <a:gd name="T76" fmla="*/ 148 w 163"/>
                  <a:gd name="T77" fmla="*/ 58 h 147"/>
                  <a:gd name="T78" fmla="*/ 150 w 163"/>
                  <a:gd name="T79" fmla="*/ 54 h 147"/>
                  <a:gd name="T80" fmla="*/ 150 w 163"/>
                  <a:gd name="T81" fmla="*/ 48 h 147"/>
                  <a:gd name="T82" fmla="*/ 150 w 163"/>
                  <a:gd name="T83" fmla="*/ 43 h 147"/>
                  <a:gd name="T84" fmla="*/ 153 w 163"/>
                  <a:gd name="T85" fmla="*/ 39 h 147"/>
                  <a:gd name="T86" fmla="*/ 156 w 163"/>
                  <a:gd name="T87" fmla="*/ 37 h 147"/>
                  <a:gd name="T88" fmla="*/ 156 w 163"/>
                  <a:gd name="T89" fmla="*/ 35 h 147"/>
                  <a:gd name="T90" fmla="*/ 157 w 163"/>
                  <a:gd name="T91" fmla="*/ 33 h 147"/>
                  <a:gd name="T92" fmla="*/ 157 w 163"/>
                  <a:gd name="T93" fmla="*/ 29 h 147"/>
                  <a:gd name="T94" fmla="*/ 160 w 163"/>
                  <a:gd name="T95" fmla="*/ 28 h 147"/>
                  <a:gd name="T96" fmla="*/ 161 w 163"/>
                  <a:gd name="T97" fmla="*/ 26 h 147"/>
                  <a:gd name="T98" fmla="*/ 162 w 163"/>
                  <a:gd name="T99" fmla="*/ 24 h 147"/>
                  <a:gd name="T100" fmla="*/ 163 w 163"/>
                  <a:gd name="T101" fmla="*/ 22 h 147"/>
                  <a:gd name="T102" fmla="*/ 163 w 163"/>
                  <a:gd name="T103" fmla="*/ 19 h 147"/>
                  <a:gd name="T104" fmla="*/ 138 w 163"/>
                  <a:gd name="T105" fmla="*/ 20 h 147"/>
                  <a:gd name="T106" fmla="*/ 148 w 163"/>
                  <a:gd name="T107" fmla="*/ 5 h 147"/>
                  <a:gd name="T108" fmla="*/ 147 w 163"/>
                  <a:gd name="T109" fmla="*/ 0 h 147"/>
                  <a:gd name="T110" fmla="*/ 0 w 163"/>
                  <a:gd name="T111" fmla="*/ 4 h 147"/>
                  <a:gd name="T112" fmla="*/ 7 w 163"/>
                  <a:gd name="T113" fmla="*/ 47 h 147"/>
                  <a:gd name="T114" fmla="*/ 6 w 163"/>
                  <a:gd name="T115" fmla="*/ 12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" h="147">
                    <a:moveTo>
                      <a:pt x="6" y="123"/>
                    </a:moveTo>
                    <a:lnTo>
                      <a:pt x="4" y="121"/>
                    </a:lnTo>
                    <a:lnTo>
                      <a:pt x="7" y="124"/>
                    </a:lnTo>
                    <a:lnTo>
                      <a:pt x="10" y="125"/>
                    </a:lnTo>
                    <a:lnTo>
                      <a:pt x="12" y="123"/>
                    </a:lnTo>
                    <a:lnTo>
                      <a:pt x="22" y="124"/>
                    </a:lnTo>
                    <a:lnTo>
                      <a:pt x="22" y="147"/>
                    </a:lnTo>
                    <a:lnTo>
                      <a:pt x="116" y="144"/>
                    </a:lnTo>
                    <a:lnTo>
                      <a:pt x="117" y="144"/>
                    </a:lnTo>
                    <a:lnTo>
                      <a:pt x="119" y="139"/>
                    </a:lnTo>
                    <a:lnTo>
                      <a:pt x="120" y="136"/>
                    </a:lnTo>
                    <a:lnTo>
                      <a:pt x="119" y="133"/>
                    </a:lnTo>
                    <a:lnTo>
                      <a:pt x="119" y="127"/>
                    </a:lnTo>
                    <a:lnTo>
                      <a:pt x="119" y="125"/>
                    </a:lnTo>
                    <a:lnTo>
                      <a:pt x="117" y="122"/>
                    </a:lnTo>
                    <a:lnTo>
                      <a:pt x="116" y="121"/>
                    </a:lnTo>
                    <a:lnTo>
                      <a:pt x="116" y="119"/>
                    </a:lnTo>
                    <a:lnTo>
                      <a:pt x="117" y="117"/>
                    </a:lnTo>
                    <a:lnTo>
                      <a:pt x="116" y="116"/>
                    </a:lnTo>
                    <a:lnTo>
                      <a:pt x="118" y="113"/>
                    </a:lnTo>
                    <a:lnTo>
                      <a:pt x="121" y="109"/>
                    </a:lnTo>
                    <a:lnTo>
                      <a:pt x="122" y="109"/>
                    </a:lnTo>
                    <a:lnTo>
                      <a:pt x="121" y="107"/>
                    </a:lnTo>
                    <a:lnTo>
                      <a:pt x="123" y="103"/>
                    </a:lnTo>
                    <a:lnTo>
                      <a:pt x="125" y="100"/>
                    </a:lnTo>
                    <a:lnTo>
                      <a:pt x="123" y="99"/>
                    </a:lnTo>
                    <a:lnTo>
                      <a:pt x="124" y="95"/>
                    </a:lnTo>
                    <a:lnTo>
                      <a:pt x="127" y="92"/>
                    </a:lnTo>
                    <a:lnTo>
                      <a:pt x="132" y="86"/>
                    </a:lnTo>
                    <a:lnTo>
                      <a:pt x="135" y="81"/>
                    </a:lnTo>
                    <a:lnTo>
                      <a:pt x="135" y="77"/>
                    </a:lnTo>
                    <a:lnTo>
                      <a:pt x="137" y="72"/>
                    </a:lnTo>
                    <a:lnTo>
                      <a:pt x="138" y="72"/>
                    </a:lnTo>
                    <a:lnTo>
                      <a:pt x="140" y="70"/>
                    </a:lnTo>
                    <a:lnTo>
                      <a:pt x="141" y="67"/>
                    </a:lnTo>
                    <a:lnTo>
                      <a:pt x="143" y="65"/>
                    </a:lnTo>
                    <a:lnTo>
                      <a:pt x="147" y="63"/>
                    </a:lnTo>
                    <a:lnTo>
                      <a:pt x="146" y="60"/>
                    </a:lnTo>
                    <a:lnTo>
                      <a:pt x="148" y="58"/>
                    </a:lnTo>
                    <a:lnTo>
                      <a:pt x="150" y="54"/>
                    </a:lnTo>
                    <a:lnTo>
                      <a:pt x="150" y="48"/>
                    </a:lnTo>
                    <a:lnTo>
                      <a:pt x="150" y="43"/>
                    </a:lnTo>
                    <a:lnTo>
                      <a:pt x="153" y="39"/>
                    </a:lnTo>
                    <a:lnTo>
                      <a:pt x="156" y="37"/>
                    </a:lnTo>
                    <a:lnTo>
                      <a:pt x="156" y="35"/>
                    </a:lnTo>
                    <a:lnTo>
                      <a:pt x="157" y="33"/>
                    </a:lnTo>
                    <a:lnTo>
                      <a:pt x="157" y="29"/>
                    </a:lnTo>
                    <a:lnTo>
                      <a:pt x="160" y="28"/>
                    </a:lnTo>
                    <a:lnTo>
                      <a:pt x="161" y="26"/>
                    </a:lnTo>
                    <a:lnTo>
                      <a:pt x="162" y="24"/>
                    </a:lnTo>
                    <a:lnTo>
                      <a:pt x="163" y="22"/>
                    </a:lnTo>
                    <a:lnTo>
                      <a:pt x="163" y="19"/>
                    </a:lnTo>
                    <a:lnTo>
                      <a:pt x="138" y="20"/>
                    </a:lnTo>
                    <a:lnTo>
                      <a:pt x="148" y="5"/>
                    </a:lnTo>
                    <a:lnTo>
                      <a:pt x="147" y="0"/>
                    </a:lnTo>
                    <a:lnTo>
                      <a:pt x="0" y="4"/>
                    </a:lnTo>
                    <a:lnTo>
                      <a:pt x="7" y="47"/>
                    </a:lnTo>
                    <a:lnTo>
                      <a:pt x="6" y="123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9" name="Freeform 36">
                <a:extLst>
                  <a:ext uri="{FF2B5EF4-FFF2-40B4-BE49-F238E27FC236}">
                    <a16:creationId xmlns:a16="http://schemas.microsoft.com/office/drawing/2014/main" id="{52EC224C-8F80-0642-8E97-0085C60A7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664" y="2657257"/>
                <a:ext cx="465458" cy="151779"/>
              </a:xfrm>
              <a:custGeom>
                <a:avLst/>
                <a:gdLst>
                  <a:gd name="T0" fmla="*/ 193 w 326"/>
                  <a:gd name="T1" fmla="*/ 14 h 107"/>
                  <a:gd name="T2" fmla="*/ 83 w 326"/>
                  <a:gd name="T3" fmla="*/ 21 h 107"/>
                  <a:gd name="T4" fmla="*/ 85 w 326"/>
                  <a:gd name="T5" fmla="*/ 31 h 107"/>
                  <a:gd name="T6" fmla="*/ 26 w 326"/>
                  <a:gd name="T7" fmla="*/ 32 h 107"/>
                  <a:gd name="T8" fmla="*/ 24 w 326"/>
                  <a:gd name="T9" fmla="*/ 33 h 107"/>
                  <a:gd name="T10" fmla="*/ 24 w 326"/>
                  <a:gd name="T11" fmla="*/ 36 h 107"/>
                  <a:gd name="T12" fmla="*/ 24 w 326"/>
                  <a:gd name="T13" fmla="*/ 39 h 107"/>
                  <a:gd name="T14" fmla="*/ 23 w 326"/>
                  <a:gd name="T15" fmla="*/ 42 h 107"/>
                  <a:gd name="T16" fmla="*/ 21 w 326"/>
                  <a:gd name="T17" fmla="*/ 43 h 107"/>
                  <a:gd name="T18" fmla="*/ 20 w 326"/>
                  <a:gd name="T19" fmla="*/ 45 h 107"/>
                  <a:gd name="T20" fmla="*/ 21 w 326"/>
                  <a:gd name="T21" fmla="*/ 46 h 107"/>
                  <a:gd name="T22" fmla="*/ 23 w 326"/>
                  <a:gd name="T23" fmla="*/ 50 h 107"/>
                  <a:gd name="T24" fmla="*/ 22 w 326"/>
                  <a:gd name="T25" fmla="*/ 52 h 107"/>
                  <a:gd name="T26" fmla="*/ 20 w 326"/>
                  <a:gd name="T27" fmla="*/ 55 h 107"/>
                  <a:gd name="T28" fmla="*/ 19 w 326"/>
                  <a:gd name="T29" fmla="*/ 58 h 107"/>
                  <a:gd name="T30" fmla="*/ 20 w 326"/>
                  <a:gd name="T31" fmla="*/ 58 h 107"/>
                  <a:gd name="T32" fmla="*/ 20 w 326"/>
                  <a:gd name="T33" fmla="*/ 62 h 107"/>
                  <a:gd name="T34" fmla="*/ 19 w 326"/>
                  <a:gd name="T35" fmla="*/ 64 h 107"/>
                  <a:gd name="T36" fmla="*/ 18 w 326"/>
                  <a:gd name="T37" fmla="*/ 66 h 107"/>
                  <a:gd name="T38" fmla="*/ 16 w 326"/>
                  <a:gd name="T39" fmla="*/ 69 h 107"/>
                  <a:gd name="T40" fmla="*/ 13 w 326"/>
                  <a:gd name="T41" fmla="*/ 70 h 107"/>
                  <a:gd name="T42" fmla="*/ 13 w 326"/>
                  <a:gd name="T43" fmla="*/ 75 h 107"/>
                  <a:gd name="T44" fmla="*/ 12 w 326"/>
                  <a:gd name="T45" fmla="*/ 77 h 107"/>
                  <a:gd name="T46" fmla="*/ 12 w 326"/>
                  <a:gd name="T47" fmla="*/ 79 h 107"/>
                  <a:gd name="T48" fmla="*/ 8 w 326"/>
                  <a:gd name="T49" fmla="*/ 82 h 107"/>
                  <a:gd name="T50" fmla="*/ 5 w 326"/>
                  <a:gd name="T51" fmla="*/ 87 h 107"/>
                  <a:gd name="T52" fmla="*/ 5 w 326"/>
                  <a:gd name="T53" fmla="*/ 92 h 107"/>
                  <a:gd name="T54" fmla="*/ 5 w 326"/>
                  <a:gd name="T55" fmla="*/ 99 h 107"/>
                  <a:gd name="T56" fmla="*/ 2 w 326"/>
                  <a:gd name="T57" fmla="*/ 104 h 107"/>
                  <a:gd name="T58" fmla="*/ 0 w 326"/>
                  <a:gd name="T59" fmla="*/ 107 h 107"/>
                  <a:gd name="T60" fmla="*/ 0 w 326"/>
                  <a:gd name="T61" fmla="*/ 107 h 107"/>
                  <a:gd name="T62" fmla="*/ 232 w 326"/>
                  <a:gd name="T63" fmla="*/ 89 h 107"/>
                  <a:gd name="T64" fmla="*/ 232 w 326"/>
                  <a:gd name="T65" fmla="*/ 89 h 107"/>
                  <a:gd name="T66" fmla="*/ 232 w 326"/>
                  <a:gd name="T67" fmla="*/ 88 h 107"/>
                  <a:gd name="T68" fmla="*/ 233 w 326"/>
                  <a:gd name="T69" fmla="*/ 82 h 107"/>
                  <a:gd name="T70" fmla="*/ 233 w 326"/>
                  <a:gd name="T71" fmla="*/ 79 h 107"/>
                  <a:gd name="T72" fmla="*/ 237 w 326"/>
                  <a:gd name="T73" fmla="*/ 75 h 107"/>
                  <a:gd name="T74" fmla="*/ 240 w 326"/>
                  <a:gd name="T75" fmla="*/ 75 h 107"/>
                  <a:gd name="T76" fmla="*/ 244 w 326"/>
                  <a:gd name="T77" fmla="*/ 72 h 107"/>
                  <a:gd name="T78" fmla="*/ 243 w 326"/>
                  <a:gd name="T79" fmla="*/ 68 h 107"/>
                  <a:gd name="T80" fmla="*/ 246 w 326"/>
                  <a:gd name="T81" fmla="*/ 64 h 107"/>
                  <a:gd name="T82" fmla="*/ 280 w 326"/>
                  <a:gd name="T83" fmla="*/ 44 h 107"/>
                  <a:gd name="T84" fmla="*/ 285 w 326"/>
                  <a:gd name="T85" fmla="*/ 41 h 107"/>
                  <a:gd name="T86" fmla="*/ 287 w 326"/>
                  <a:gd name="T87" fmla="*/ 37 h 107"/>
                  <a:gd name="T88" fmla="*/ 291 w 326"/>
                  <a:gd name="T89" fmla="*/ 31 h 107"/>
                  <a:gd name="T90" fmla="*/ 294 w 326"/>
                  <a:gd name="T91" fmla="*/ 31 h 107"/>
                  <a:gd name="T92" fmla="*/ 297 w 326"/>
                  <a:gd name="T93" fmla="*/ 35 h 107"/>
                  <a:gd name="T94" fmla="*/ 301 w 326"/>
                  <a:gd name="T95" fmla="*/ 31 h 107"/>
                  <a:gd name="T96" fmla="*/ 306 w 326"/>
                  <a:gd name="T97" fmla="*/ 25 h 107"/>
                  <a:gd name="T98" fmla="*/ 317 w 326"/>
                  <a:gd name="T99" fmla="*/ 23 h 107"/>
                  <a:gd name="T100" fmla="*/ 318 w 326"/>
                  <a:gd name="T101" fmla="*/ 19 h 107"/>
                  <a:gd name="T102" fmla="*/ 321 w 326"/>
                  <a:gd name="T103" fmla="*/ 14 h 107"/>
                  <a:gd name="T104" fmla="*/ 325 w 326"/>
                  <a:gd name="T105" fmla="*/ 12 h 107"/>
                  <a:gd name="T106" fmla="*/ 326 w 326"/>
                  <a:gd name="T107" fmla="*/ 12 h 107"/>
                  <a:gd name="T108" fmla="*/ 326 w 326"/>
                  <a:gd name="T109" fmla="*/ 0 h 107"/>
                  <a:gd name="T110" fmla="*/ 193 w 326"/>
                  <a:gd name="T111" fmla="*/ 1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6" h="107">
                    <a:moveTo>
                      <a:pt x="193" y="14"/>
                    </a:moveTo>
                    <a:cubicBezTo>
                      <a:pt x="83" y="21"/>
                      <a:pt x="83" y="21"/>
                      <a:pt x="83" y="21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3" y="49"/>
                      <a:pt x="23" y="50"/>
                    </a:cubicBezTo>
                    <a:cubicBezTo>
                      <a:pt x="24" y="51"/>
                      <a:pt x="22" y="52"/>
                      <a:pt x="22" y="52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5" y="99"/>
                      <a:pt x="5" y="99"/>
                      <a:pt x="5" y="99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3" y="82"/>
                      <a:pt x="233" y="82"/>
                      <a:pt x="233" y="82"/>
                    </a:cubicBezTo>
                    <a:cubicBezTo>
                      <a:pt x="233" y="79"/>
                      <a:pt x="233" y="79"/>
                      <a:pt x="233" y="79"/>
                    </a:cubicBezTo>
                    <a:cubicBezTo>
                      <a:pt x="237" y="75"/>
                      <a:pt x="237" y="75"/>
                      <a:pt x="237" y="75"/>
                    </a:cubicBezTo>
                    <a:cubicBezTo>
                      <a:pt x="240" y="75"/>
                      <a:pt x="240" y="75"/>
                      <a:pt x="240" y="75"/>
                    </a:cubicBezTo>
                    <a:cubicBezTo>
                      <a:pt x="244" y="72"/>
                      <a:pt x="244" y="72"/>
                      <a:pt x="244" y="72"/>
                    </a:cubicBezTo>
                    <a:cubicBezTo>
                      <a:pt x="243" y="68"/>
                      <a:pt x="243" y="68"/>
                      <a:pt x="243" y="68"/>
                    </a:cubicBezTo>
                    <a:cubicBezTo>
                      <a:pt x="246" y="64"/>
                      <a:pt x="246" y="64"/>
                      <a:pt x="246" y="64"/>
                    </a:cubicBezTo>
                    <a:cubicBezTo>
                      <a:pt x="280" y="44"/>
                      <a:pt x="280" y="44"/>
                      <a:pt x="280" y="44"/>
                    </a:cubicBezTo>
                    <a:cubicBezTo>
                      <a:pt x="285" y="41"/>
                      <a:pt x="285" y="41"/>
                      <a:pt x="285" y="41"/>
                    </a:cubicBezTo>
                    <a:cubicBezTo>
                      <a:pt x="287" y="37"/>
                      <a:pt x="287" y="37"/>
                      <a:pt x="287" y="37"/>
                    </a:cubicBezTo>
                    <a:cubicBezTo>
                      <a:pt x="291" y="31"/>
                      <a:pt x="291" y="31"/>
                      <a:pt x="291" y="31"/>
                    </a:cubicBezTo>
                    <a:cubicBezTo>
                      <a:pt x="294" y="31"/>
                      <a:pt x="294" y="31"/>
                      <a:pt x="294" y="31"/>
                    </a:cubicBezTo>
                    <a:cubicBezTo>
                      <a:pt x="297" y="35"/>
                      <a:pt x="297" y="35"/>
                      <a:pt x="297" y="35"/>
                    </a:cubicBezTo>
                    <a:cubicBezTo>
                      <a:pt x="301" y="31"/>
                      <a:pt x="301" y="31"/>
                      <a:pt x="301" y="31"/>
                    </a:cubicBezTo>
                    <a:cubicBezTo>
                      <a:pt x="306" y="25"/>
                      <a:pt x="306" y="25"/>
                      <a:pt x="306" y="25"/>
                    </a:cubicBezTo>
                    <a:cubicBezTo>
                      <a:pt x="317" y="23"/>
                      <a:pt x="317" y="23"/>
                      <a:pt x="317" y="23"/>
                    </a:cubicBezTo>
                    <a:cubicBezTo>
                      <a:pt x="318" y="19"/>
                      <a:pt x="318" y="19"/>
                      <a:pt x="318" y="19"/>
                    </a:cubicBezTo>
                    <a:cubicBezTo>
                      <a:pt x="321" y="14"/>
                      <a:pt x="321" y="14"/>
                      <a:pt x="321" y="14"/>
                    </a:cubicBezTo>
                    <a:cubicBezTo>
                      <a:pt x="325" y="12"/>
                      <a:pt x="325" y="12"/>
                      <a:pt x="325" y="12"/>
                    </a:cubicBezTo>
                    <a:cubicBezTo>
                      <a:pt x="326" y="12"/>
                      <a:pt x="326" y="12"/>
                      <a:pt x="326" y="12"/>
                    </a:cubicBezTo>
                    <a:cubicBezTo>
                      <a:pt x="326" y="0"/>
                      <a:pt x="326" y="0"/>
                      <a:pt x="326" y="0"/>
                    </a:cubicBezTo>
                    <a:lnTo>
                      <a:pt x="193" y="14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0" name="Freeform 37">
                <a:extLst>
                  <a:ext uri="{FF2B5EF4-FFF2-40B4-BE49-F238E27FC236}">
                    <a16:creationId xmlns:a16="http://schemas.microsoft.com/office/drawing/2014/main" id="{A8AEFEBA-6A02-624C-B7AC-7AD21B659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2207" y="2606663"/>
                <a:ext cx="465458" cy="205746"/>
              </a:xfrm>
              <a:custGeom>
                <a:avLst/>
                <a:gdLst>
                  <a:gd name="T0" fmla="*/ 320 w 326"/>
                  <a:gd name="T1" fmla="*/ 28 h 144"/>
                  <a:gd name="T2" fmla="*/ 315 w 326"/>
                  <a:gd name="T3" fmla="*/ 38 h 144"/>
                  <a:gd name="T4" fmla="*/ 311 w 326"/>
                  <a:gd name="T5" fmla="*/ 32 h 144"/>
                  <a:gd name="T6" fmla="*/ 300 w 326"/>
                  <a:gd name="T7" fmla="*/ 30 h 144"/>
                  <a:gd name="T8" fmla="*/ 289 w 326"/>
                  <a:gd name="T9" fmla="*/ 35 h 144"/>
                  <a:gd name="T10" fmla="*/ 285 w 326"/>
                  <a:gd name="T11" fmla="*/ 32 h 144"/>
                  <a:gd name="T12" fmla="*/ 282 w 326"/>
                  <a:gd name="T13" fmla="*/ 25 h 144"/>
                  <a:gd name="T14" fmla="*/ 281 w 326"/>
                  <a:gd name="T15" fmla="*/ 18 h 144"/>
                  <a:gd name="T16" fmla="*/ 284 w 326"/>
                  <a:gd name="T17" fmla="*/ 20 h 144"/>
                  <a:gd name="T18" fmla="*/ 290 w 326"/>
                  <a:gd name="T19" fmla="*/ 29 h 144"/>
                  <a:gd name="T20" fmla="*/ 295 w 326"/>
                  <a:gd name="T21" fmla="*/ 26 h 144"/>
                  <a:gd name="T22" fmla="*/ 305 w 326"/>
                  <a:gd name="T23" fmla="*/ 22 h 144"/>
                  <a:gd name="T24" fmla="*/ 306 w 326"/>
                  <a:gd name="T25" fmla="*/ 16 h 144"/>
                  <a:gd name="T26" fmla="*/ 303 w 326"/>
                  <a:gd name="T27" fmla="*/ 12 h 144"/>
                  <a:gd name="T28" fmla="*/ 312 w 326"/>
                  <a:gd name="T29" fmla="*/ 14 h 144"/>
                  <a:gd name="T30" fmla="*/ 308 w 326"/>
                  <a:gd name="T31" fmla="*/ 4 h 144"/>
                  <a:gd name="T32" fmla="*/ 155 w 326"/>
                  <a:gd name="T33" fmla="*/ 28 h 144"/>
                  <a:gd name="T34" fmla="*/ 93 w 326"/>
                  <a:gd name="T35" fmla="*/ 47 h 144"/>
                  <a:gd name="T36" fmla="*/ 85 w 326"/>
                  <a:gd name="T37" fmla="*/ 58 h 144"/>
                  <a:gd name="T38" fmla="*/ 65 w 326"/>
                  <a:gd name="T39" fmla="*/ 70 h 144"/>
                  <a:gd name="T40" fmla="*/ 55 w 326"/>
                  <a:gd name="T41" fmla="*/ 72 h 144"/>
                  <a:gd name="T42" fmla="*/ 14 w 326"/>
                  <a:gd name="T43" fmla="*/ 99 h 144"/>
                  <a:gd name="T44" fmla="*/ 8 w 326"/>
                  <a:gd name="T45" fmla="*/ 110 h 144"/>
                  <a:gd name="T46" fmla="*/ 1 w 326"/>
                  <a:gd name="T47" fmla="*/ 117 h 144"/>
                  <a:gd name="T48" fmla="*/ 0 w 326"/>
                  <a:gd name="T49" fmla="*/ 124 h 144"/>
                  <a:gd name="T50" fmla="*/ 83 w 326"/>
                  <a:gd name="T51" fmla="*/ 104 h 144"/>
                  <a:gd name="T52" fmla="*/ 108 w 326"/>
                  <a:gd name="T53" fmla="*/ 105 h 144"/>
                  <a:gd name="T54" fmla="*/ 123 w 326"/>
                  <a:gd name="T55" fmla="*/ 100 h 144"/>
                  <a:gd name="T56" fmla="*/ 142 w 326"/>
                  <a:gd name="T57" fmla="*/ 114 h 144"/>
                  <a:gd name="T58" fmla="*/ 243 w 326"/>
                  <a:gd name="T59" fmla="*/ 140 h 144"/>
                  <a:gd name="T60" fmla="*/ 256 w 326"/>
                  <a:gd name="T61" fmla="*/ 136 h 144"/>
                  <a:gd name="T62" fmla="*/ 263 w 326"/>
                  <a:gd name="T63" fmla="*/ 117 h 144"/>
                  <a:gd name="T64" fmla="*/ 271 w 326"/>
                  <a:gd name="T65" fmla="*/ 106 h 144"/>
                  <a:gd name="T66" fmla="*/ 270 w 326"/>
                  <a:gd name="T67" fmla="*/ 100 h 144"/>
                  <a:gd name="T68" fmla="*/ 272 w 326"/>
                  <a:gd name="T69" fmla="*/ 97 h 144"/>
                  <a:gd name="T70" fmla="*/ 278 w 326"/>
                  <a:gd name="T71" fmla="*/ 100 h 144"/>
                  <a:gd name="T72" fmla="*/ 281 w 326"/>
                  <a:gd name="T73" fmla="*/ 95 h 144"/>
                  <a:gd name="T74" fmla="*/ 285 w 326"/>
                  <a:gd name="T75" fmla="*/ 95 h 144"/>
                  <a:gd name="T76" fmla="*/ 296 w 326"/>
                  <a:gd name="T77" fmla="*/ 91 h 144"/>
                  <a:gd name="T78" fmla="*/ 301 w 326"/>
                  <a:gd name="T79" fmla="*/ 87 h 144"/>
                  <a:gd name="T80" fmla="*/ 308 w 326"/>
                  <a:gd name="T81" fmla="*/ 81 h 144"/>
                  <a:gd name="T82" fmla="*/ 308 w 326"/>
                  <a:gd name="T83" fmla="*/ 75 h 144"/>
                  <a:gd name="T84" fmla="*/ 301 w 326"/>
                  <a:gd name="T85" fmla="*/ 78 h 144"/>
                  <a:gd name="T86" fmla="*/ 291 w 326"/>
                  <a:gd name="T87" fmla="*/ 83 h 144"/>
                  <a:gd name="T88" fmla="*/ 283 w 326"/>
                  <a:gd name="T89" fmla="*/ 77 h 144"/>
                  <a:gd name="T90" fmla="*/ 288 w 326"/>
                  <a:gd name="T91" fmla="*/ 77 h 144"/>
                  <a:gd name="T92" fmla="*/ 296 w 326"/>
                  <a:gd name="T93" fmla="*/ 73 h 144"/>
                  <a:gd name="T94" fmla="*/ 297 w 326"/>
                  <a:gd name="T95" fmla="*/ 68 h 144"/>
                  <a:gd name="T96" fmla="*/ 296 w 326"/>
                  <a:gd name="T97" fmla="*/ 64 h 144"/>
                  <a:gd name="T98" fmla="*/ 280 w 326"/>
                  <a:gd name="T99" fmla="*/ 58 h 144"/>
                  <a:gd name="T100" fmla="*/ 290 w 326"/>
                  <a:gd name="T101" fmla="*/ 57 h 144"/>
                  <a:gd name="T102" fmla="*/ 294 w 326"/>
                  <a:gd name="T103" fmla="*/ 55 h 144"/>
                  <a:gd name="T104" fmla="*/ 294 w 326"/>
                  <a:gd name="T105" fmla="*/ 51 h 144"/>
                  <a:gd name="T106" fmla="*/ 300 w 326"/>
                  <a:gd name="T107" fmla="*/ 58 h 144"/>
                  <a:gd name="T108" fmla="*/ 306 w 326"/>
                  <a:gd name="T109" fmla="*/ 58 h 144"/>
                  <a:gd name="T110" fmla="*/ 317 w 326"/>
                  <a:gd name="T111" fmla="*/ 57 h 144"/>
                  <a:gd name="T112" fmla="*/ 319 w 326"/>
                  <a:gd name="T113" fmla="*/ 48 h 144"/>
                  <a:gd name="T114" fmla="*/ 322 w 326"/>
                  <a:gd name="T115" fmla="*/ 42 h 144"/>
                  <a:gd name="T116" fmla="*/ 325 w 326"/>
                  <a:gd name="T117" fmla="*/ 3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144">
                    <a:moveTo>
                      <a:pt x="324" y="34"/>
                    </a:moveTo>
                    <a:cubicBezTo>
                      <a:pt x="322" y="31"/>
                      <a:pt x="322" y="31"/>
                      <a:pt x="322" y="31"/>
                    </a:cubicBezTo>
                    <a:cubicBezTo>
                      <a:pt x="320" y="28"/>
                      <a:pt x="320" y="28"/>
                      <a:pt x="320" y="28"/>
                    </a:cubicBezTo>
                    <a:cubicBezTo>
                      <a:pt x="317" y="28"/>
                      <a:pt x="317" y="28"/>
                      <a:pt x="317" y="28"/>
                    </a:cubicBezTo>
                    <a:cubicBezTo>
                      <a:pt x="316" y="29"/>
                      <a:pt x="316" y="29"/>
                      <a:pt x="316" y="29"/>
                    </a:cubicBezTo>
                    <a:cubicBezTo>
                      <a:pt x="315" y="38"/>
                      <a:pt x="315" y="38"/>
                      <a:pt x="315" y="38"/>
                    </a:cubicBezTo>
                    <a:cubicBezTo>
                      <a:pt x="315" y="40"/>
                      <a:pt x="315" y="40"/>
                      <a:pt x="315" y="40"/>
                    </a:cubicBezTo>
                    <a:cubicBezTo>
                      <a:pt x="312" y="38"/>
                      <a:pt x="312" y="38"/>
                      <a:pt x="312" y="38"/>
                    </a:cubicBezTo>
                    <a:cubicBezTo>
                      <a:pt x="311" y="32"/>
                      <a:pt x="311" y="32"/>
                      <a:pt x="311" y="32"/>
                    </a:cubicBezTo>
                    <a:cubicBezTo>
                      <a:pt x="309" y="28"/>
                      <a:pt x="309" y="28"/>
                      <a:pt x="309" y="28"/>
                    </a:cubicBezTo>
                    <a:cubicBezTo>
                      <a:pt x="306" y="27"/>
                      <a:pt x="306" y="27"/>
                      <a:pt x="306" y="27"/>
                    </a:cubicBezTo>
                    <a:cubicBezTo>
                      <a:pt x="300" y="30"/>
                      <a:pt x="300" y="30"/>
                      <a:pt x="300" y="30"/>
                    </a:cubicBezTo>
                    <a:cubicBezTo>
                      <a:pt x="298" y="30"/>
                      <a:pt x="298" y="30"/>
                      <a:pt x="298" y="30"/>
                    </a:cubicBezTo>
                    <a:cubicBezTo>
                      <a:pt x="292" y="32"/>
                      <a:pt x="292" y="32"/>
                      <a:pt x="292" y="32"/>
                    </a:cubicBezTo>
                    <a:cubicBezTo>
                      <a:pt x="289" y="35"/>
                      <a:pt x="289" y="35"/>
                      <a:pt x="289" y="35"/>
                    </a:cubicBezTo>
                    <a:cubicBezTo>
                      <a:pt x="286" y="39"/>
                      <a:pt x="286" y="39"/>
                      <a:pt x="286" y="39"/>
                    </a:cubicBezTo>
                    <a:cubicBezTo>
                      <a:pt x="285" y="37"/>
                      <a:pt x="285" y="37"/>
                      <a:pt x="285" y="37"/>
                    </a:cubicBezTo>
                    <a:cubicBezTo>
                      <a:pt x="285" y="32"/>
                      <a:pt x="285" y="32"/>
                      <a:pt x="285" y="32"/>
                    </a:cubicBezTo>
                    <a:cubicBezTo>
                      <a:pt x="285" y="30"/>
                      <a:pt x="285" y="30"/>
                      <a:pt x="285" y="30"/>
                    </a:cubicBezTo>
                    <a:cubicBezTo>
                      <a:pt x="283" y="27"/>
                      <a:pt x="283" y="27"/>
                      <a:pt x="283" y="27"/>
                    </a:cubicBezTo>
                    <a:cubicBezTo>
                      <a:pt x="282" y="25"/>
                      <a:pt x="282" y="25"/>
                      <a:pt x="282" y="25"/>
                    </a:cubicBezTo>
                    <a:cubicBezTo>
                      <a:pt x="281" y="23"/>
                      <a:pt x="281" y="23"/>
                      <a:pt x="281" y="23"/>
                    </a:cubicBezTo>
                    <a:cubicBezTo>
                      <a:pt x="281" y="20"/>
                      <a:pt x="281" y="20"/>
                      <a:pt x="281" y="20"/>
                    </a:cubicBezTo>
                    <a:cubicBezTo>
                      <a:pt x="281" y="18"/>
                      <a:pt x="281" y="18"/>
                      <a:pt x="281" y="18"/>
                    </a:cubicBezTo>
                    <a:cubicBezTo>
                      <a:pt x="283" y="16"/>
                      <a:pt x="283" y="16"/>
                      <a:pt x="283" y="16"/>
                    </a:cubicBezTo>
                    <a:cubicBezTo>
                      <a:pt x="283" y="16"/>
                      <a:pt x="283" y="16"/>
                      <a:pt x="283" y="16"/>
                    </a:cubicBezTo>
                    <a:cubicBezTo>
                      <a:pt x="284" y="20"/>
                      <a:pt x="284" y="20"/>
                      <a:pt x="284" y="20"/>
                    </a:cubicBezTo>
                    <a:cubicBezTo>
                      <a:pt x="285" y="26"/>
                      <a:pt x="285" y="26"/>
                      <a:pt x="285" y="26"/>
                    </a:cubicBezTo>
                    <a:cubicBezTo>
                      <a:pt x="287" y="31"/>
                      <a:pt x="287" y="31"/>
                      <a:pt x="287" y="31"/>
                    </a:cubicBezTo>
                    <a:cubicBezTo>
                      <a:pt x="290" y="29"/>
                      <a:pt x="290" y="29"/>
                      <a:pt x="290" y="29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4" y="26"/>
                      <a:pt x="294" y="26"/>
                      <a:pt x="294" y="26"/>
                    </a:cubicBezTo>
                    <a:cubicBezTo>
                      <a:pt x="295" y="26"/>
                      <a:pt x="295" y="26"/>
                      <a:pt x="295" y="26"/>
                    </a:cubicBezTo>
                    <a:cubicBezTo>
                      <a:pt x="299" y="24"/>
                      <a:pt x="299" y="24"/>
                      <a:pt x="299" y="24"/>
                    </a:cubicBezTo>
                    <a:cubicBezTo>
                      <a:pt x="300" y="22"/>
                      <a:pt x="300" y="22"/>
                      <a:pt x="300" y="22"/>
                    </a:cubicBezTo>
                    <a:cubicBezTo>
                      <a:pt x="305" y="22"/>
                      <a:pt x="305" y="22"/>
                      <a:pt x="305" y="22"/>
                    </a:cubicBezTo>
                    <a:cubicBezTo>
                      <a:pt x="306" y="19"/>
                      <a:pt x="306" y="19"/>
                      <a:pt x="306" y="19"/>
                    </a:cubicBezTo>
                    <a:cubicBezTo>
                      <a:pt x="307" y="18"/>
                      <a:pt x="307" y="18"/>
                      <a:pt x="307" y="18"/>
                    </a:cubicBezTo>
                    <a:cubicBezTo>
                      <a:pt x="307" y="18"/>
                      <a:pt x="306" y="17"/>
                      <a:pt x="306" y="16"/>
                    </a:cubicBezTo>
                    <a:cubicBezTo>
                      <a:pt x="305" y="16"/>
                      <a:pt x="305" y="16"/>
                      <a:pt x="305" y="16"/>
                    </a:cubicBezTo>
                    <a:cubicBezTo>
                      <a:pt x="303" y="13"/>
                      <a:pt x="303" y="13"/>
                      <a:pt x="303" y="13"/>
                    </a:cubicBezTo>
                    <a:cubicBezTo>
                      <a:pt x="303" y="12"/>
                      <a:pt x="303" y="12"/>
                      <a:pt x="303" y="12"/>
                    </a:cubicBezTo>
                    <a:cubicBezTo>
                      <a:pt x="304" y="12"/>
                      <a:pt x="304" y="12"/>
                      <a:pt x="304" y="12"/>
                    </a:cubicBezTo>
                    <a:cubicBezTo>
                      <a:pt x="309" y="14"/>
                      <a:pt x="309" y="14"/>
                      <a:pt x="309" y="14"/>
                    </a:cubicBezTo>
                    <a:cubicBezTo>
                      <a:pt x="312" y="14"/>
                      <a:pt x="312" y="14"/>
                      <a:pt x="312" y="14"/>
                    </a:cubicBezTo>
                    <a:cubicBezTo>
                      <a:pt x="312" y="11"/>
                      <a:pt x="312" y="11"/>
                      <a:pt x="312" y="11"/>
                    </a:cubicBezTo>
                    <a:cubicBezTo>
                      <a:pt x="309" y="7"/>
                      <a:pt x="309" y="7"/>
                      <a:pt x="309" y="7"/>
                    </a:cubicBezTo>
                    <a:cubicBezTo>
                      <a:pt x="308" y="4"/>
                      <a:pt x="308" y="4"/>
                      <a:pt x="308" y="4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18" y="18"/>
                      <a:pt x="218" y="18"/>
                      <a:pt x="218" y="18"/>
                    </a:cubicBezTo>
                    <a:cubicBezTo>
                      <a:pt x="155" y="28"/>
                      <a:pt x="155" y="28"/>
                      <a:pt x="155" y="28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89" y="49"/>
                      <a:pt x="89" y="49"/>
                      <a:pt x="89" y="49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74" y="60"/>
                      <a:pt x="74" y="60"/>
                      <a:pt x="74" y="60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1" y="103"/>
                      <a:pt x="11" y="103"/>
                      <a:pt x="11" y="103"/>
                    </a:cubicBezTo>
                    <a:cubicBezTo>
                      <a:pt x="12" y="107"/>
                      <a:pt x="12" y="107"/>
                      <a:pt x="12" y="107"/>
                    </a:cubicBezTo>
                    <a:cubicBezTo>
                      <a:pt x="8" y="110"/>
                      <a:pt x="8" y="110"/>
                      <a:pt x="8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7"/>
                      <a:pt x="1" y="117"/>
                      <a:pt x="1" y="11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83" y="104"/>
                      <a:pt x="83" y="104"/>
                      <a:pt x="83" y="104"/>
                    </a:cubicBezTo>
                    <a:cubicBezTo>
                      <a:pt x="90" y="104"/>
                      <a:pt x="90" y="104"/>
                      <a:pt x="90" y="104"/>
                    </a:cubicBezTo>
                    <a:cubicBezTo>
                      <a:pt x="102" y="106"/>
                      <a:pt x="102" y="106"/>
                      <a:pt x="102" y="106"/>
                    </a:cubicBezTo>
                    <a:cubicBezTo>
                      <a:pt x="108" y="105"/>
                      <a:pt x="108" y="105"/>
                      <a:pt x="108" y="105"/>
                    </a:cubicBezTo>
                    <a:cubicBezTo>
                      <a:pt x="111" y="104"/>
                      <a:pt x="111" y="104"/>
                      <a:pt x="111" y="104"/>
                    </a:cubicBezTo>
                    <a:cubicBezTo>
                      <a:pt x="116" y="101"/>
                      <a:pt x="116" y="101"/>
                      <a:pt x="116" y="101"/>
                    </a:cubicBezTo>
                    <a:cubicBezTo>
                      <a:pt x="123" y="100"/>
                      <a:pt x="123" y="100"/>
                      <a:pt x="123" y="100"/>
                    </a:cubicBezTo>
                    <a:cubicBezTo>
                      <a:pt x="132" y="101"/>
                      <a:pt x="132" y="101"/>
                      <a:pt x="132" y="101"/>
                    </a:cubicBezTo>
                    <a:cubicBezTo>
                      <a:pt x="138" y="104"/>
                      <a:pt x="138" y="104"/>
                      <a:pt x="138" y="104"/>
                    </a:cubicBezTo>
                    <a:cubicBezTo>
                      <a:pt x="142" y="114"/>
                      <a:pt x="142" y="114"/>
                      <a:pt x="142" y="114"/>
                    </a:cubicBezTo>
                    <a:cubicBezTo>
                      <a:pt x="182" y="106"/>
                      <a:pt x="182" y="106"/>
                      <a:pt x="182" y="106"/>
                    </a:cubicBezTo>
                    <a:cubicBezTo>
                      <a:pt x="234" y="144"/>
                      <a:pt x="234" y="144"/>
                      <a:pt x="234" y="144"/>
                    </a:cubicBezTo>
                    <a:cubicBezTo>
                      <a:pt x="243" y="140"/>
                      <a:pt x="243" y="140"/>
                      <a:pt x="243" y="140"/>
                    </a:cubicBezTo>
                    <a:cubicBezTo>
                      <a:pt x="245" y="140"/>
                      <a:pt x="245" y="140"/>
                      <a:pt x="245" y="140"/>
                    </a:cubicBezTo>
                    <a:cubicBezTo>
                      <a:pt x="254" y="139"/>
                      <a:pt x="254" y="139"/>
                      <a:pt x="254" y="139"/>
                    </a:cubicBezTo>
                    <a:cubicBezTo>
                      <a:pt x="256" y="136"/>
                      <a:pt x="256" y="136"/>
                      <a:pt x="256" y="136"/>
                    </a:cubicBezTo>
                    <a:cubicBezTo>
                      <a:pt x="259" y="133"/>
                      <a:pt x="259" y="133"/>
                      <a:pt x="259" y="133"/>
                    </a:cubicBezTo>
                    <a:cubicBezTo>
                      <a:pt x="260" y="124"/>
                      <a:pt x="260" y="124"/>
                      <a:pt x="260" y="124"/>
                    </a:cubicBezTo>
                    <a:cubicBezTo>
                      <a:pt x="263" y="117"/>
                      <a:pt x="263" y="117"/>
                      <a:pt x="263" y="117"/>
                    </a:cubicBezTo>
                    <a:cubicBezTo>
                      <a:pt x="267" y="111"/>
                      <a:pt x="267" y="111"/>
                      <a:pt x="267" y="111"/>
                    </a:cubicBezTo>
                    <a:cubicBezTo>
                      <a:pt x="271" y="108"/>
                      <a:pt x="271" y="108"/>
                      <a:pt x="271" y="108"/>
                    </a:cubicBezTo>
                    <a:cubicBezTo>
                      <a:pt x="271" y="106"/>
                      <a:pt x="271" y="106"/>
                      <a:pt x="271" y="106"/>
                    </a:cubicBezTo>
                    <a:cubicBezTo>
                      <a:pt x="270" y="103"/>
                      <a:pt x="270" y="103"/>
                      <a:pt x="270" y="103"/>
                    </a:cubicBezTo>
                    <a:cubicBezTo>
                      <a:pt x="269" y="101"/>
                      <a:pt x="269" y="101"/>
                      <a:pt x="269" y="101"/>
                    </a:cubicBezTo>
                    <a:cubicBezTo>
                      <a:pt x="270" y="100"/>
                      <a:pt x="270" y="100"/>
                      <a:pt x="270" y="100"/>
                    </a:cubicBezTo>
                    <a:cubicBezTo>
                      <a:pt x="270" y="98"/>
                      <a:pt x="270" y="98"/>
                      <a:pt x="270" y="98"/>
                    </a:cubicBezTo>
                    <a:cubicBezTo>
                      <a:pt x="271" y="97"/>
                      <a:pt x="271" y="97"/>
                      <a:pt x="271" y="97"/>
                    </a:cubicBezTo>
                    <a:cubicBezTo>
                      <a:pt x="272" y="97"/>
                      <a:pt x="272" y="97"/>
                      <a:pt x="272" y="97"/>
                    </a:cubicBezTo>
                    <a:cubicBezTo>
                      <a:pt x="273" y="98"/>
                      <a:pt x="273" y="98"/>
                      <a:pt x="273" y="98"/>
                    </a:cubicBezTo>
                    <a:cubicBezTo>
                      <a:pt x="274" y="102"/>
                      <a:pt x="274" y="102"/>
                      <a:pt x="274" y="102"/>
                    </a:cubicBezTo>
                    <a:cubicBezTo>
                      <a:pt x="278" y="100"/>
                      <a:pt x="278" y="100"/>
                      <a:pt x="278" y="100"/>
                    </a:cubicBezTo>
                    <a:cubicBezTo>
                      <a:pt x="281" y="99"/>
                      <a:pt x="281" y="99"/>
                      <a:pt x="281" y="99"/>
                    </a:cubicBezTo>
                    <a:cubicBezTo>
                      <a:pt x="281" y="97"/>
                      <a:pt x="281" y="97"/>
                      <a:pt x="281" y="97"/>
                    </a:cubicBezTo>
                    <a:cubicBezTo>
                      <a:pt x="281" y="95"/>
                      <a:pt x="281" y="95"/>
                      <a:pt x="281" y="95"/>
                    </a:cubicBezTo>
                    <a:cubicBezTo>
                      <a:pt x="283" y="94"/>
                      <a:pt x="283" y="94"/>
                      <a:pt x="283" y="94"/>
                    </a:cubicBezTo>
                    <a:cubicBezTo>
                      <a:pt x="283" y="93"/>
                      <a:pt x="283" y="93"/>
                      <a:pt x="283" y="93"/>
                    </a:cubicBezTo>
                    <a:cubicBezTo>
                      <a:pt x="285" y="95"/>
                      <a:pt x="285" y="95"/>
                      <a:pt x="285" y="95"/>
                    </a:cubicBezTo>
                    <a:cubicBezTo>
                      <a:pt x="290" y="93"/>
                      <a:pt x="290" y="93"/>
                      <a:pt x="290" y="93"/>
                    </a:cubicBezTo>
                    <a:cubicBezTo>
                      <a:pt x="294" y="91"/>
                      <a:pt x="294" y="91"/>
                      <a:pt x="294" y="91"/>
                    </a:cubicBezTo>
                    <a:cubicBezTo>
                      <a:pt x="296" y="91"/>
                      <a:pt x="296" y="91"/>
                      <a:pt x="296" y="91"/>
                    </a:cubicBezTo>
                    <a:cubicBezTo>
                      <a:pt x="299" y="89"/>
                      <a:pt x="299" y="89"/>
                      <a:pt x="299" y="89"/>
                    </a:cubicBezTo>
                    <a:cubicBezTo>
                      <a:pt x="301" y="88"/>
                      <a:pt x="301" y="88"/>
                      <a:pt x="301" y="88"/>
                    </a:cubicBezTo>
                    <a:cubicBezTo>
                      <a:pt x="301" y="87"/>
                      <a:pt x="301" y="87"/>
                      <a:pt x="301" y="87"/>
                    </a:cubicBezTo>
                    <a:cubicBezTo>
                      <a:pt x="305" y="90"/>
                      <a:pt x="305" y="90"/>
                      <a:pt x="305" y="90"/>
                    </a:cubicBezTo>
                    <a:cubicBezTo>
                      <a:pt x="307" y="86"/>
                      <a:pt x="307" y="86"/>
                      <a:pt x="307" y="86"/>
                    </a:cubicBezTo>
                    <a:cubicBezTo>
                      <a:pt x="308" y="81"/>
                      <a:pt x="308" y="81"/>
                      <a:pt x="308" y="81"/>
                    </a:cubicBezTo>
                    <a:cubicBezTo>
                      <a:pt x="309" y="79"/>
                      <a:pt x="309" y="79"/>
                      <a:pt x="309" y="79"/>
                    </a:cubicBezTo>
                    <a:cubicBezTo>
                      <a:pt x="310" y="77"/>
                      <a:pt x="310" y="77"/>
                      <a:pt x="310" y="77"/>
                    </a:cubicBezTo>
                    <a:cubicBezTo>
                      <a:pt x="310" y="77"/>
                      <a:pt x="309" y="74"/>
                      <a:pt x="308" y="75"/>
                    </a:cubicBezTo>
                    <a:cubicBezTo>
                      <a:pt x="307" y="75"/>
                      <a:pt x="304" y="76"/>
                      <a:pt x="304" y="76"/>
                    </a:cubicBezTo>
                    <a:cubicBezTo>
                      <a:pt x="303" y="78"/>
                      <a:pt x="303" y="78"/>
                      <a:pt x="303" y="78"/>
                    </a:cubicBezTo>
                    <a:cubicBezTo>
                      <a:pt x="301" y="78"/>
                      <a:pt x="301" y="78"/>
                      <a:pt x="301" y="78"/>
                    </a:cubicBezTo>
                    <a:cubicBezTo>
                      <a:pt x="299" y="80"/>
                      <a:pt x="299" y="80"/>
                      <a:pt x="299" y="80"/>
                    </a:cubicBezTo>
                    <a:cubicBezTo>
                      <a:pt x="294" y="83"/>
                      <a:pt x="294" y="83"/>
                      <a:pt x="294" y="83"/>
                    </a:cubicBezTo>
                    <a:cubicBezTo>
                      <a:pt x="291" y="83"/>
                      <a:pt x="291" y="83"/>
                      <a:pt x="291" y="83"/>
                    </a:cubicBezTo>
                    <a:cubicBezTo>
                      <a:pt x="283" y="81"/>
                      <a:pt x="283" y="81"/>
                      <a:pt x="283" y="81"/>
                    </a:cubicBezTo>
                    <a:cubicBezTo>
                      <a:pt x="283" y="79"/>
                      <a:pt x="283" y="79"/>
                      <a:pt x="283" y="79"/>
                    </a:cubicBezTo>
                    <a:cubicBezTo>
                      <a:pt x="283" y="77"/>
                      <a:pt x="283" y="77"/>
                      <a:pt x="283" y="77"/>
                    </a:cubicBezTo>
                    <a:cubicBezTo>
                      <a:pt x="284" y="76"/>
                      <a:pt x="284" y="76"/>
                      <a:pt x="284" y="76"/>
                    </a:cubicBezTo>
                    <a:cubicBezTo>
                      <a:pt x="286" y="76"/>
                      <a:pt x="286" y="76"/>
                      <a:pt x="286" y="76"/>
                    </a:cubicBezTo>
                    <a:cubicBezTo>
                      <a:pt x="288" y="77"/>
                      <a:pt x="288" y="77"/>
                      <a:pt x="288" y="77"/>
                    </a:cubicBezTo>
                    <a:cubicBezTo>
                      <a:pt x="293" y="77"/>
                      <a:pt x="293" y="77"/>
                      <a:pt x="293" y="77"/>
                    </a:cubicBezTo>
                    <a:cubicBezTo>
                      <a:pt x="296" y="75"/>
                      <a:pt x="296" y="75"/>
                      <a:pt x="296" y="75"/>
                    </a:cubicBezTo>
                    <a:cubicBezTo>
                      <a:pt x="296" y="73"/>
                      <a:pt x="296" y="73"/>
                      <a:pt x="296" y="73"/>
                    </a:cubicBezTo>
                    <a:cubicBezTo>
                      <a:pt x="295" y="71"/>
                      <a:pt x="295" y="71"/>
                      <a:pt x="295" y="71"/>
                    </a:cubicBezTo>
                    <a:cubicBezTo>
                      <a:pt x="296" y="68"/>
                      <a:pt x="296" y="68"/>
                      <a:pt x="296" y="68"/>
                    </a:cubicBezTo>
                    <a:cubicBezTo>
                      <a:pt x="297" y="68"/>
                      <a:pt x="297" y="68"/>
                      <a:pt x="297" y="68"/>
                    </a:cubicBezTo>
                    <a:cubicBezTo>
                      <a:pt x="299" y="66"/>
                      <a:pt x="299" y="66"/>
                      <a:pt x="299" y="66"/>
                    </a:cubicBezTo>
                    <a:cubicBezTo>
                      <a:pt x="299" y="64"/>
                      <a:pt x="299" y="64"/>
                      <a:pt x="299" y="64"/>
                    </a:cubicBezTo>
                    <a:cubicBezTo>
                      <a:pt x="296" y="64"/>
                      <a:pt x="296" y="64"/>
                      <a:pt x="296" y="64"/>
                    </a:cubicBezTo>
                    <a:cubicBezTo>
                      <a:pt x="290" y="61"/>
                      <a:pt x="290" y="61"/>
                      <a:pt x="290" y="61"/>
                    </a:cubicBezTo>
                    <a:cubicBezTo>
                      <a:pt x="283" y="60"/>
                      <a:pt x="283" y="60"/>
                      <a:pt x="283" y="60"/>
                    </a:cubicBezTo>
                    <a:cubicBezTo>
                      <a:pt x="280" y="58"/>
                      <a:pt x="280" y="58"/>
                      <a:pt x="280" y="58"/>
                    </a:cubicBezTo>
                    <a:cubicBezTo>
                      <a:pt x="280" y="57"/>
                      <a:pt x="280" y="57"/>
                      <a:pt x="280" y="57"/>
                    </a:cubicBezTo>
                    <a:cubicBezTo>
                      <a:pt x="284" y="57"/>
                      <a:pt x="284" y="57"/>
                      <a:pt x="284" y="57"/>
                    </a:cubicBezTo>
                    <a:cubicBezTo>
                      <a:pt x="290" y="57"/>
                      <a:pt x="290" y="57"/>
                      <a:pt x="290" y="57"/>
                    </a:cubicBezTo>
                    <a:cubicBezTo>
                      <a:pt x="294" y="59"/>
                      <a:pt x="294" y="59"/>
                      <a:pt x="294" y="59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294" y="55"/>
                      <a:pt x="294" y="55"/>
                      <a:pt x="294" y="55"/>
                    </a:cubicBezTo>
                    <a:cubicBezTo>
                      <a:pt x="293" y="54"/>
                      <a:pt x="293" y="54"/>
                      <a:pt x="293" y="54"/>
                    </a:cubicBezTo>
                    <a:cubicBezTo>
                      <a:pt x="292" y="52"/>
                      <a:pt x="292" y="52"/>
                      <a:pt x="292" y="52"/>
                    </a:cubicBezTo>
                    <a:cubicBezTo>
                      <a:pt x="294" y="51"/>
                      <a:pt x="294" y="51"/>
                      <a:pt x="294" y="51"/>
                    </a:cubicBezTo>
                    <a:cubicBezTo>
                      <a:pt x="297" y="51"/>
                      <a:pt x="297" y="51"/>
                      <a:pt x="297" y="51"/>
                    </a:cubicBezTo>
                    <a:cubicBezTo>
                      <a:pt x="298" y="56"/>
                      <a:pt x="298" y="56"/>
                      <a:pt x="298" y="56"/>
                    </a:cubicBezTo>
                    <a:cubicBezTo>
                      <a:pt x="300" y="58"/>
                      <a:pt x="300" y="58"/>
                      <a:pt x="300" y="58"/>
                    </a:cubicBezTo>
                    <a:cubicBezTo>
                      <a:pt x="303" y="58"/>
                      <a:pt x="303" y="58"/>
                      <a:pt x="303" y="58"/>
                    </a:cubicBezTo>
                    <a:cubicBezTo>
                      <a:pt x="304" y="57"/>
                      <a:pt x="304" y="57"/>
                      <a:pt x="304" y="57"/>
                    </a:cubicBezTo>
                    <a:cubicBezTo>
                      <a:pt x="306" y="58"/>
                      <a:pt x="306" y="58"/>
                      <a:pt x="306" y="58"/>
                    </a:cubicBezTo>
                    <a:cubicBezTo>
                      <a:pt x="310" y="58"/>
                      <a:pt x="310" y="58"/>
                      <a:pt x="310" y="58"/>
                    </a:cubicBezTo>
                    <a:cubicBezTo>
                      <a:pt x="316" y="58"/>
                      <a:pt x="316" y="58"/>
                      <a:pt x="316" y="58"/>
                    </a:cubicBezTo>
                    <a:cubicBezTo>
                      <a:pt x="317" y="57"/>
                      <a:pt x="317" y="57"/>
                      <a:pt x="317" y="57"/>
                    </a:cubicBezTo>
                    <a:cubicBezTo>
                      <a:pt x="317" y="53"/>
                      <a:pt x="317" y="53"/>
                      <a:pt x="317" y="53"/>
                    </a:cubicBezTo>
                    <a:cubicBezTo>
                      <a:pt x="318" y="51"/>
                      <a:pt x="318" y="51"/>
                      <a:pt x="318" y="51"/>
                    </a:cubicBezTo>
                    <a:cubicBezTo>
                      <a:pt x="319" y="48"/>
                      <a:pt x="319" y="48"/>
                      <a:pt x="319" y="48"/>
                    </a:cubicBezTo>
                    <a:cubicBezTo>
                      <a:pt x="319" y="46"/>
                      <a:pt x="319" y="46"/>
                      <a:pt x="319" y="46"/>
                    </a:cubicBezTo>
                    <a:cubicBezTo>
                      <a:pt x="320" y="42"/>
                      <a:pt x="320" y="42"/>
                      <a:pt x="320" y="42"/>
                    </a:cubicBezTo>
                    <a:cubicBezTo>
                      <a:pt x="322" y="42"/>
                      <a:pt x="322" y="42"/>
                      <a:pt x="322" y="42"/>
                    </a:cubicBezTo>
                    <a:cubicBezTo>
                      <a:pt x="323" y="44"/>
                      <a:pt x="323" y="44"/>
                      <a:pt x="323" y="44"/>
                    </a:cubicBezTo>
                    <a:cubicBezTo>
                      <a:pt x="325" y="42"/>
                      <a:pt x="325" y="42"/>
                      <a:pt x="325" y="42"/>
                    </a:cubicBezTo>
                    <a:cubicBezTo>
                      <a:pt x="325" y="39"/>
                      <a:pt x="325" y="39"/>
                      <a:pt x="325" y="39"/>
                    </a:cubicBezTo>
                    <a:cubicBezTo>
                      <a:pt x="326" y="37"/>
                      <a:pt x="326" y="37"/>
                      <a:pt x="326" y="37"/>
                    </a:cubicBezTo>
                    <a:lnTo>
                      <a:pt x="324" y="34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1" name="Freeform 38">
                <a:extLst>
                  <a:ext uri="{FF2B5EF4-FFF2-40B4-BE49-F238E27FC236}">
                    <a16:creationId xmlns:a16="http://schemas.microsoft.com/office/drawing/2014/main" id="{C2C81776-CA43-5C49-B360-3D8D14997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4749" y="2775308"/>
                <a:ext cx="286695" cy="308620"/>
              </a:xfrm>
              <a:custGeom>
                <a:avLst/>
                <a:gdLst>
                  <a:gd name="T0" fmla="*/ 196 w 201"/>
                  <a:gd name="T1" fmla="*/ 127 h 216"/>
                  <a:gd name="T2" fmla="*/ 195 w 201"/>
                  <a:gd name="T3" fmla="*/ 120 h 216"/>
                  <a:gd name="T4" fmla="*/ 191 w 201"/>
                  <a:gd name="T5" fmla="*/ 115 h 216"/>
                  <a:gd name="T6" fmla="*/ 190 w 201"/>
                  <a:gd name="T7" fmla="*/ 110 h 216"/>
                  <a:gd name="T8" fmla="*/ 187 w 201"/>
                  <a:gd name="T9" fmla="*/ 107 h 216"/>
                  <a:gd name="T10" fmla="*/ 183 w 201"/>
                  <a:gd name="T11" fmla="*/ 106 h 216"/>
                  <a:gd name="T12" fmla="*/ 181 w 201"/>
                  <a:gd name="T13" fmla="*/ 101 h 216"/>
                  <a:gd name="T14" fmla="*/ 179 w 201"/>
                  <a:gd name="T15" fmla="*/ 96 h 216"/>
                  <a:gd name="T16" fmla="*/ 174 w 201"/>
                  <a:gd name="T17" fmla="*/ 89 h 216"/>
                  <a:gd name="T18" fmla="*/ 168 w 201"/>
                  <a:gd name="T19" fmla="*/ 84 h 216"/>
                  <a:gd name="T20" fmla="*/ 158 w 201"/>
                  <a:gd name="T21" fmla="*/ 78 h 216"/>
                  <a:gd name="T22" fmla="*/ 147 w 201"/>
                  <a:gd name="T23" fmla="*/ 63 h 216"/>
                  <a:gd name="T24" fmla="*/ 126 w 201"/>
                  <a:gd name="T25" fmla="*/ 46 h 216"/>
                  <a:gd name="T26" fmla="*/ 116 w 201"/>
                  <a:gd name="T27" fmla="*/ 35 h 216"/>
                  <a:gd name="T28" fmla="*/ 111 w 201"/>
                  <a:gd name="T29" fmla="*/ 27 h 216"/>
                  <a:gd name="T30" fmla="*/ 96 w 201"/>
                  <a:gd name="T31" fmla="*/ 19 h 216"/>
                  <a:gd name="T32" fmla="*/ 92 w 201"/>
                  <a:gd name="T33" fmla="*/ 14 h 216"/>
                  <a:gd name="T34" fmla="*/ 97 w 201"/>
                  <a:gd name="T35" fmla="*/ 8 h 216"/>
                  <a:gd name="T36" fmla="*/ 103 w 201"/>
                  <a:gd name="T37" fmla="*/ 4 h 216"/>
                  <a:gd name="T38" fmla="*/ 104 w 201"/>
                  <a:gd name="T39" fmla="*/ 0 h 216"/>
                  <a:gd name="T40" fmla="*/ 48 w 201"/>
                  <a:gd name="T41" fmla="*/ 6 h 216"/>
                  <a:gd name="T42" fmla="*/ 0 w 201"/>
                  <a:gd name="T43" fmla="*/ 10 h 216"/>
                  <a:gd name="T44" fmla="*/ 11 w 201"/>
                  <a:gd name="T45" fmla="*/ 58 h 216"/>
                  <a:gd name="T46" fmla="*/ 25 w 201"/>
                  <a:gd name="T47" fmla="*/ 107 h 216"/>
                  <a:gd name="T48" fmla="*/ 38 w 201"/>
                  <a:gd name="T49" fmla="*/ 128 h 216"/>
                  <a:gd name="T50" fmla="*/ 39 w 201"/>
                  <a:gd name="T51" fmla="*/ 137 h 216"/>
                  <a:gd name="T52" fmla="*/ 40 w 201"/>
                  <a:gd name="T53" fmla="*/ 144 h 216"/>
                  <a:gd name="T54" fmla="*/ 39 w 201"/>
                  <a:gd name="T55" fmla="*/ 150 h 216"/>
                  <a:gd name="T56" fmla="*/ 35 w 201"/>
                  <a:gd name="T57" fmla="*/ 157 h 216"/>
                  <a:gd name="T58" fmla="*/ 37 w 201"/>
                  <a:gd name="T59" fmla="*/ 172 h 216"/>
                  <a:gd name="T60" fmla="*/ 40 w 201"/>
                  <a:gd name="T61" fmla="*/ 182 h 216"/>
                  <a:gd name="T62" fmla="*/ 37 w 201"/>
                  <a:gd name="T63" fmla="*/ 186 h 216"/>
                  <a:gd name="T64" fmla="*/ 41 w 201"/>
                  <a:gd name="T65" fmla="*/ 193 h 216"/>
                  <a:gd name="T66" fmla="*/ 46 w 201"/>
                  <a:gd name="T67" fmla="*/ 201 h 216"/>
                  <a:gd name="T68" fmla="*/ 160 w 201"/>
                  <a:gd name="T69" fmla="*/ 207 h 216"/>
                  <a:gd name="T70" fmla="*/ 169 w 201"/>
                  <a:gd name="T71" fmla="*/ 216 h 216"/>
                  <a:gd name="T72" fmla="*/ 166 w 201"/>
                  <a:gd name="T73" fmla="*/ 193 h 216"/>
                  <a:gd name="T74" fmla="*/ 183 w 201"/>
                  <a:gd name="T75" fmla="*/ 196 h 216"/>
                  <a:gd name="T76" fmla="*/ 185 w 201"/>
                  <a:gd name="T77" fmla="*/ 189 h 216"/>
                  <a:gd name="T78" fmla="*/ 182 w 201"/>
                  <a:gd name="T79" fmla="*/ 187 h 216"/>
                  <a:gd name="T80" fmla="*/ 180 w 201"/>
                  <a:gd name="T81" fmla="*/ 183 h 216"/>
                  <a:gd name="T82" fmla="*/ 185 w 201"/>
                  <a:gd name="T83" fmla="*/ 183 h 216"/>
                  <a:gd name="T84" fmla="*/ 183 w 201"/>
                  <a:gd name="T85" fmla="*/ 177 h 216"/>
                  <a:gd name="T86" fmla="*/ 188 w 201"/>
                  <a:gd name="T87" fmla="*/ 174 h 216"/>
                  <a:gd name="T88" fmla="*/ 187 w 201"/>
                  <a:gd name="T89" fmla="*/ 168 h 216"/>
                  <a:gd name="T90" fmla="*/ 188 w 201"/>
                  <a:gd name="T91" fmla="*/ 165 h 216"/>
                  <a:gd name="T92" fmla="*/ 189 w 201"/>
                  <a:gd name="T93" fmla="*/ 161 h 216"/>
                  <a:gd name="T94" fmla="*/ 189 w 201"/>
                  <a:gd name="T95" fmla="*/ 151 h 216"/>
                  <a:gd name="T96" fmla="*/ 194 w 201"/>
                  <a:gd name="T97" fmla="*/ 152 h 216"/>
                  <a:gd name="T98" fmla="*/ 193 w 201"/>
                  <a:gd name="T99" fmla="*/ 149 h 216"/>
                  <a:gd name="T100" fmla="*/ 189 w 201"/>
                  <a:gd name="T101" fmla="*/ 144 h 216"/>
                  <a:gd name="T102" fmla="*/ 196 w 201"/>
                  <a:gd name="T103" fmla="*/ 144 h 216"/>
                  <a:gd name="T104" fmla="*/ 193 w 201"/>
                  <a:gd name="T105" fmla="*/ 141 h 216"/>
                  <a:gd name="T106" fmla="*/ 192 w 201"/>
                  <a:gd name="T107" fmla="*/ 137 h 216"/>
                  <a:gd name="T108" fmla="*/ 197 w 201"/>
                  <a:gd name="T109" fmla="*/ 138 h 216"/>
                  <a:gd name="T110" fmla="*/ 199 w 201"/>
                  <a:gd name="T111" fmla="*/ 134 h 216"/>
                  <a:gd name="T112" fmla="*/ 201 w 201"/>
                  <a:gd name="T113" fmla="*/ 130 h 216"/>
                  <a:gd name="T114" fmla="*/ 198 w 201"/>
                  <a:gd name="T115" fmla="*/ 12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1" h="216">
                    <a:moveTo>
                      <a:pt x="198" y="128"/>
                    </a:moveTo>
                    <a:cubicBezTo>
                      <a:pt x="196" y="127"/>
                      <a:pt x="196" y="127"/>
                      <a:pt x="196" y="127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195" y="120"/>
                      <a:pt x="195" y="120"/>
                      <a:pt x="195" y="120"/>
                    </a:cubicBezTo>
                    <a:cubicBezTo>
                      <a:pt x="195" y="119"/>
                      <a:pt x="195" y="119"/>
                      <a:pt x="195" y="119"/>
                    </a:cubicBezTo>
                    <a:cubicBezTo>
                      <a:pt x="191" y="115"/>
                      <a:pt x="191" y="115"/>
                      <a:pt x="191" y="115"/>
                    </a:cubicBezTo>
                    <a:cubicBezTo>
                      <a:pt x="190" y="112"/>
                      <a:pt x="190" y="112"/>
                      <a:pt x="190" y="112"/>
                    </a:cubicBezTo>
                    <a:cubicBezTo>
                      <a:pt x="190" y="110"/>
                      <a:pt x="190" y="110"/>
                      <a:pt x="190" y="110"/>
                    </a:cubicBezTo>
                    <a:cubicBezTo>
                      <a:pt x="190" y="109"/>
                      <a:pt x="190" y="109"/>
                      <a:pt x="190" y="109"/>
                    </a:cubicBezTo>
                    <a:cubicBezTo>
                      <a:pt x="187" y="107"/>
                      <a:pt x="187" y="107"/>
                      <a:pt x="187" y="107"/>
                    </a:cubicBezTo>
                    <a:cubicBezTo>
                      <a:pt x="184" y="106"/>
                      <a:pt x="184" y="106"/>
                      <a:pt x="184" y="106"/>
                    </a:cubicBezTo>
                    <a:cubicBezTo>
                      <a:pt x="183" y="106"/>
                      <a:pt x="183" y="106"/>
                      <a:pt x="183" y="106"/>
                    </a:cubicBezTo>
                    <a:cubicBezTo>
                      <a:pt x="182" y="104"/>
                      <a:pt x="182" y="104"/>
                      <a:pt x="182" y="104"/>
                    </a:cubicBezTo>
                    <a:cubicBezTo>
                      <a:pt x="181" y="101"/>
                      <a:pt x="181" y="101"/>
                      <a:pt x="181" y="101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179" y="96"/>
                      <a:pt x="179" y="96"/>
                      <a:pt x="179" y="96"/>
                    </a:cubicBezTo>
                    <a:cubicBezTo>
                      <a:pt x="176" y="91"/>
                      <a:pt x="176" y="91"/>
                      <a:pt x="176" y="91"/>
                    </a:cubicBezTo>
                    <a:cubicBezTo>
                      <a:pt x="174" y="89"/>
                      <a:pt x="174" y="89"/>
                      <a:pt x="174" y="89"/>
                    </a:cubicBezTo>
                    <a:cubicBezTo>
                      <a:pt x="171" y="87"/>
                      <a:pt x="171" y="87"/>
                      <a:pt x="171" y="87"/>
                    </a:cubicBezTo>
                    <a:cubicBezTo>
                      <a:pt x="168" y="84"/>
                      <a:pt x="168" y="84"/>
                      <a:pt x="168" y="84"/>
                    </a:cubicBezTo>
                    <a:cubicBezTo>
                      <a:pt x="165" y="81"/>
                      <a:pt x="165" y="81"/>
                      <a:pt x="165" y="81"/>
                    </a:cubicBezTo>
                    <a:cubicBezTo>
                      <a:pt x="158" y="78"/>
                      <a:pt x="158" y="78"/>
                      <a:pt x="158" y="78"/>
                    </a:cubicBezTo>
                    <a:cubicBezTo>
                      <a:pt x="153" y="71"/>
                      <a:pt x="153" y="71"/>
                      <a:pt x="153" y="71"/>
                    </a:cubicBezTo>
                    <a:cubicBezTo>
                      <a:pt x="147" y="63"/>
                      <a:pt x="147" y="63"/>
                      <a:pt x="147" y="63"/>
                    </a:cubicBezTo>
                    <a:cubicBezTo>
                      <a:pt x="142" y="59"/>
                      <a:pt x="142" y="59"/>
                      <a:pt x="142" y="59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6" y="35"/>
                      <a:pt x="116" y="35"/>
                      <a:pt x="116" y="35"/>
                    </a:cubicBezTo>
                    <a:cubicBezTo>
                      <a:pt x="114" y="31"/>
                      <a:pt x="114" y="31"/>
                      <a:pt x="114" y="31"/>
                    </a:cubicBezTo>
                    <a:cubicBezTo>
                      <a:pt x="111" y="27"/>
                      <a:pt x="111" y="27"/>
                      <a:pt x="111" y="27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2"/>
                      <a:pt x="103" y="2"/>
                      <a:pt x="103" y="2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33" y="122"/>
                      <a:pt x="33" y="122"/>
                      <a:pt x="33" y="122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32"/>
                      <a:pt x="38" y="132"/>
                      <a:pt x="38" y="132"/>
                    </a:cubicBezTo>
                    <a:cubicBezTo>
                      <a:pt x="39" y="137"/>
                      <a:pt x="39" y="137"/>
                      <a:pt x="39" y="137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0" y="144"/>
                      <a:pt x="40" y="144"/>
                      <a:pt x="40" y="144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5" y="157"/>
                      <a:pt x="35" y="157"/>
                      <a:pt x="35" y="157"/>
                    </a:cubicBezTo>
                    <a:cubicBezTo>
                      <a:pt x="35" y="163"/>
                      <a:pt x="35" y="163"/>
                      <a:pt x="35" y="163"/>
                    </a:cubicBezTo>
                    <a:cubicBezTo>
                      <a:pt x="37" y="172"/>
                      <a:pt x="37" y="172"/>
                      <a:pt x="37" y="172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40" y="182"/>
                      <a:pt x="40" y="182"/>
                      <a:pt x="40" y="182"/>
                    </a:cubicBezTo>
                    <a:cubicBezTo>
                      <a:pt x="38" y="184"/>
                      <a:pt x="38" y="184"/>
                      <a:pt x="38" y="184"/>
                    </a:cubicBezTo>
                    <a:cubicBezTo>
                      <a:pt x="37" y="186"/>
                      <a:pt x="37" y="186"/>
                      <a:pt x="37" y="186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5" y="199"/>
                      <a:pt x="45" y="199"/>
                      <a:pt x="45" y="199"/>
                    </a:cubicBezTo>
                    <a:cubicBezTo>
                      <a:pt x="46" y="201"/>
                      <a:pt x="46" y="201"/>
                      <a:pt x="46" y="201"/>
                    </a:cubicBezTo>
                    <a:cubicBezTo>
                      <a:pt x="52" y="213"/>
                      <a:pt x="52" y="213"/>
                      <a:pt x="52" y="213"/>
                    </a:cubicBezTo>
                    <a:cubicBezTo>
                      <a:pt x="160" y="207"/>
                      <a:pt x="160" y="207"/>
                      <a:pt x="160" y="207"/>
                    </a:cubicBezTo>
                    <a:cubicBezTo>
                      <a:pt x="161" y="216"/>
                      <a:pt x="161" y="216"/>
                      <a:pt x="161" y="216"/>
                    </a:cubicBezTo>
                    <a:cubicBezTo>
                      <a:pt x="169" y="216"/>
                      <a:pt x="169" y="216"/>
                      <a:pt x="169" y="216"/>
                    </a:cubicBezTo>
                    <a:cubicBezTo>
                      <a:pt x="166" y="193"/>
                      <a:pt x="166" y="193"/>
                      <a:pt x="166" y="193"/>
                    </a:cubicBezTo>
                    <a:cubicBezTo>
                      <a:pt x="166" y="193"/>
                      <a:pt x="166" y="193"/>
                      <a:pt x="166" y="193"/>
                    </a:cubicBezTo>
                    <a:cubicBezTo>
                      <a:pt x="173" y="194"/>
                      <a:pt x="173" y="194"/>
                      <a:pt x="173" y="194"/>
                    </a:cubicBezTo>
                    <a:cubicBezTo>
                      <a:pt x="183" y="196"/>
                      <a:pt x="183" y="196"/>
                      <a:pt x="183" y="196"/>
                    </a:cubicBezTo>
                    <a:cubicBezTo>
                      <a:pt x="184" y="193"/>
                      <a:pt x="184" y="193"/>
                      <a:pt x="184" y="193"/>
                    </a:cubicBezTo>
                    <a:cubicBezTo>
                      <a:pt x="184" y="193"/>
                      <a:pt x="185" y="189"/>
                      <a:pt x="185" y="189"/>
                    </a:cubicBezTo>
                    <a:cubicBezTo>
                      <a:pt x="185" y="188"/>
                      <a:pt x="184" y="188"/>
                      <a:pt x="184" y="188"/>
                    </a:cubicBezTo>
                    <a:cubicBezTo>
                      <a:pt x="184" y="188"/>
                      <a:pt x="183" y="187"/>
                      <a:pt x="182" y="187"/>
                    </a:cubicBezTo>
                    <a:cubicBezTo>
                      <a:pt x="181" y="186"/>
                      <a:pt x="181" y="185"/>
                      <a:pt x="180" y="184"/>
                    </a:cubicBezTo>
                    <a:cubicBezTo>
                      <a:pt x="179" y="183"/>
                      <a:pt x="180" y="183"/>
                      <a:pt x="180" y="183"/>
                    </a:cubicBezTo>
                    <a:cubicBezTo>
                      <a:pt x="182" y="183"/>
                      <a:pt x="182" y="183"/>
                      <a:pt x="182" y="183"/>
                    </a:cubicBezTo>
                    <a:cubicBezTo>
                      <a:pt x="185" y="183"/>
                      <a:pt x="185" y="183"/>
                      <a:pt x="185" y="183"/>
                    </a:cubicBezTo>
                    <a:cubicBezTo>
                      <a:pt x="185" y="183"/>
                      <a:pt x="184" y="181"/>
                      <a:pt x="184" y="179"/>
                    </a:cubicBezTo>
                    <a:cubicBezTo>
                      <a:pt x="183" y="177"/>
                      <a:pt x="183" y="177"/>
                      <a:pt x="183" y="177"/>
                    </a:cubicBezTo>
                    <a:cubicBezTo>
                      <a:pt x="186" y="176"/>
                      <a:pt x="186" y="176"/>
                      <a:pt x="186" y="176"/>
                    </a:cubicBezTo>
                    <a:cubicBezTo>
                      <a:pt x="188" y="174"/>
                      <a:pt x="188" y="174"/>
                      <a:pt x="188" y="174"/>
                    </a:cubicBezTo>
                    <a:cubicBezTo>
                      <a:pt x="190" y="169"/>
                      <a:pt x="190" y="169"/>
                      <a:pt x="190" y="169"/>
                    </a:cubicBez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87" y="168"/>
                      <a:pt x="187" y="167"/>
                      <a:pt x="187" y="167"/>
                    </a:cubicBezTo>
                    <a:cubicBezTo>
                      <a:pt x="187" y="166"/>
                      <a:pt x="188" y="166"/>
                      <a:pt x="188" y="165"/>
                    </a:cubicBezTo>
                    <a:cubicBezTo>
                      <a:pt x="188" y="165"/>
                      <a:pt x="189" y="164"/>
                      <a:pt x="189" y="164"/>
                    </a:cubicBezTo>
                    <a:cubicBezTo>
                      <a:pt x="189" y="161"/>
                      <a:pt x="189" y="161"/>
                      <a:pt x="189" y="161"/>
                    </a:cubicBezTo>
                    <a:cubicBezTo>
                      <a:pt x="189" y="154"/>
                      <a:pt x="189" y="154"/>
                      <a:pt x="189" y="154"/>
                    </a:cubicBezTo>
                    <a:cubicBezTo>
                      <a:pt x="189" y="151"/>
                      <a:pt x="189" y="151"/>
                      <a:pt x="189" y="151"/>
                    </a:cubicBezTo>
                    <a:cubicBezTo>
                      <a:pt x="189" y="151"/>
                      <a:pt x="191" y="151"/>
                      <a:pt x="192" y="151"/>
                    </a:cubicBezTo>
                    <a:cubicBezTo>
                      <a:pt x="192" y="151"/>
                      <a:pt x="194" y="152"/>
                      <a:pt x="194" y="152"/>
                    </a:cubicBezTo>
                    <a:cubicBezTo>
                      <a:pt x="194" y="152"/>
                      <a:pt x="195" y="151"/>
                      <a:pt x="195" y="150"/>
                    </a:cubicBezTo>
                    <a:cubicBezTo>
                      <a:pt x="195" y="150"/>
                      <a:pt x="195" y="150"/>
                      <a:pt x="193" y="149"/>
                    </a:cubicBezTo>
                    <a:cubicBezTo>
                      <a:pt x="192" y="148"/>
                      <a:pt x="190" y="147"/>
                      <a:pt x="190" y="147"/>
                    </a:cubicBezTo>
                    <a:cubicBezTo>
                      <a:pt x="190" y="146"/>
                      <a:pt x="189" y="144"/>
                      <a:pt x="189" y="144"/>
                    </a:cubicBezTo>
                    <a:cubicBezTo>
                      <a:pt x="191" y="144"/>
                      <a:pt x="191" y="144"/>
                      <a:pt x="191" y="144"/>
                    </a:cubicBezTo>
                    <a:cubicBezTo>
                      <a:pt x="196" y="144"/>
                      <a:pt x="196" y="144"/>
                      <a:pt x="196" y="144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197" y="141"/>
                      <a:pt x="193" y="141"/>
                      <a:pt x="193" y="141"/>
                    </a:cubicBezTo>
                    <a:cubicBezTo>
                      <a:pt x="193" y="141"/>
                      <a:pt x="191" y="139"/>
                      <a:pt x="191" y="139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3" y="138"/>
                      <a:pt x="193" y="138"/>
                      <a:pt x="193" y="138"/>
                    </a:cubicBezTo>
                    <a:cubicBezTo>
                      <a:pt x="197" y="138"/>
                      <a:pt x="197" y="138"/>
                      <a:pt x="197" y="138"/>
                    </a:cubicBezTo>
                    <a:cubicBezTo>
                      <a:pt x="199" y="137"/>
                      <a:pt x="199" y="137"/>
                      <a:pt x="199" y="137"/>
                    </a:cubicBezTo>
                    <a:cubicBezTo>
                      <a:pt x="199" y="134"/>
                      <a:pt x="199" y="134"/>
                      <a:pt x="199" y="134"/>
                    </a:cubicBezTo>
                    <a:cubicBezTo>
                      <a:pt x="199" y="132"/>
                      <a:pt x="199" y="132"/>
                      <a:pt x="199" y="132"/>
                    </a:cubicBezTo>
                    <a:cubicBezTo>
                      <a:pt x="201" y="130"/>
                      <a:pt x="201" y="130"/>
                      <a:pt x="201" y="130"/>
                    </a:cubicBezTo>
                    <a:cubicBezTo>
                      <a:pt x="200" y="129"/>
                      <a:pt x="200" y="129"/>
                      <a:pt x="200" y="129"/>
                    </a:cubicBezTo>
                    <a:lnTo>
                      <a:pt x="198" y="128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82" name="Freeform 39">
                <a:extLst>
                  <a:ext uri="{FF2B5EF4-FFF2-40B4-BE49-F238E27FC236}">
                    <a16:creationId xmlns:a16="http://schemas.microsoft.com/office/drawing/2014/main" id="{AD3078D3-B393-FA4B-BEDA-BE49AB581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9190" y="2432960"/>
                <a:ext cx="418238" cy="234416"/>
              </a:xfrm>
              <a:custGeom>
                <a:avLst/>
                <a:gdLst>
                  <a:gd name="T0" fmla="*/ 169 w 248"/>
                  <a:gd name="T1" fmla="*/ 118 h 139"/>
                  <a:gd name="T2" fmla="*/ 248 w 248"/>
                  <a:gd name="T3" fmla="*/ 101 h 139"/>
                  <a:gd name="T4" fmla="*/ 246 w 248"/>
                  <a:gd name="T5" fmla="*/ 93 h 139"/>
                  <a:gd name="T6" fmla="*/ 239 w 248"/>
                  <a:gd name="T7" fmla="*/ 86 h 139"/>
                  <a:gd name="T8" fmla="*/ 232 w 248"/>
                  <a:gd name="T9" fmla="*/ 83 h 139"/>
                  <a:gd name="T10" fmla="*/ 228 w 248"/>
                  <a:gd name="T11" fmla="*/ 78 h 139"/>
                  <a:gd name="T12" fmla="*/ 224 w 248"/>
                  <a:gd name="T13" fmla="*/ 72 h 139"/>
                  <a:gd name="T14" fmla="*/ 226 w 248"/>
                  <a:gd name="T15" fmla="*/ 68 h 139"/>
                  <a:gd name="T16" fmla="*/ 228 w 248"/>
                  <a:gd name="T17" fmla="*/ 67 h 139"/>
                  <a:gd name="T18" fmla="*/ 224 w 248"/>
                  <a:gd name="T19" fmla="*/ 63 h 139"/>
                  <a:gd name="T20" fmla="*/ 211 w 248"/>
                  <a:gd name="T21" fmla="*/ 54 h 139"/>
                  <a:gd name="T22" fmla="*/ 215 w 248"/>
                  <a:gd name="T23" fmla="*/ 55 h 139"/>
                  <a:gd name="T24" fmla="*/ 221 w 248"/>
                  <a:gd name="T25" fmla="*/ 59 h 139"/>
                  <a:gd name="T26" fmla="*/ 225 w 248"/>
                  <a:gd name="T27" fmla="*/ 56 h 139"/>
                  <a:gd name="T28" fmla="*/ 225 w 248"/>
                  <a:gd name="T29" fmla="*/ 48 h 139"/>
                  <a:gd name="T30" fmla="*/ 215 w 248"/>
                  <a:gd name="T31" fmla="*/ 45 h 139"/>
                  <a:gd name="T32" fmla="*/ 211 w 248"/>
                  <a:gd name="T33" fmla="*/ 41 h 139"/>
                  <a:gd name="T34" fmla="*/ 207 w 248"/>
                  <a:gd name="T35" fmla="*/ 43 h 139"/>
                  <a:gd name="T36" fmla="*/ 199 w 248"/>
                  <a:gd name="T37" fmla="*/ 37 h 139"/>
                  <a:gd name="T38" fmla="*/ 193 w 248"/>
                  <a:gd name="T39" fmla="*/ 37 h 139"/>
                  <a:gd name="T40" fmla="*/ 188 w 248"/>
                  <a:gd name="T41" fmla="*/ 36 h 139"/>
                  <a:gd name="T42" fmla="*/ 191 w 248"/>
                  <a:gd name="T43" fmla="*/ 24 h 139"/>
                  <a:gd name="T44" fmla="*/ 192 w 248"/>
                  <a:gd name="T45" fmla="*/ 17 h 139"/>
                  <a:gd name="T46" fmla="*/ 183 w 248"/>
                  <a:gd name="T47" fmla="*/ 10 h 139"/>
                  <a:gd name="T48" fmla="*/ 171 w 248"/>
                  <a:gd name="T49" fmla="*/ 5 h 139"/>
                  <a:gd name="T50" fmla="*/ 166 w 248"/>
                  <a:gd name="T51" fmla="*/ 8 h 139"/>
                  <a:gd name="T52" fmla="*/ 151 w 248"/>
                  <a:gd name="T53" fmla="*/ 0 h 139"/>
                  <a:gd name="T54" fmla="*/ 149 w 248"/>
                  <a:gd name="T55" fmla="*/ 15 h 139"/>
                  <a:gd name="T56" fmla="*/ 144 w 248"/>
                  <a:gd name="T57" fmla="*/ 21 h 139"/>
                  <a:gd name="T58" fmla="*/ 138 w 248"/>
                  <a:gd name="T59" fmla="*/ 28 h 139"/>
                  <a:gd name="T60" fmla="*/ 134 w 248"/>
                  <a:gd name="T61" fmla="*/ 28 h 139"/>
                  <a:gd name="T62" fmla="*/ 131 w 248"/>
                  <a:gd name="T63" fmla="*/ 36 h 139"/>
                  <a:gd name="T64" fmla="*/ 127 w 248"/>
                  <a:gd name="T65" fmla="*/ 46 h 139"/>
                  <a:gd name="T66" fmla="*/ 120 w 248"/>
                  <a:gd name="T67" fmla="*/ 43 h 139"/>
                  <a:gd name="T68" fmla="*/ 115 w 248"/>
                  <a:gd name="T69" fmla="*/ 48 h 139"/>
                  <a:gd name="T70" fmla="*/ 109 w 248"/>
                  <a:gd name="T71" fmla="*/ 68 h 139"/>
                  <a:gd name="T72" fmla="*/ 103 w 248"/>
                  <a:gd name="T73" fmla="*/ 78 h 139"/>
                  <a:gd name="T74" fmla="*/ 100 w 248"/>
                  <a:gd name="T75" fmla="*/ 89 h 139"/>
                  <a:gd name="T76" fmla="*/ 82 w 248"/>
                  <a:gd name="T77" fmla="*/ 101 h 139"/>
                  <a:gd name="T78" fmla="*/ 69 w 248"/>
                  <a:gd name="T79" fmla="*/ 100 h 139"/>
                  <a:gd name="T80" fmla="*/ 61 w 248"/>
                  <a:gd name="T81" fmla="*/ 107 h 139"/>
                  <a:gd name="T82" fmla="*/ 50 w 248"/>
                  <a:gd name="T83" fmla="*/ 100 h 139"/>
                  <a:gd name="T84" fmla="*/ 46 w 248"/>
                  <a:gd name="T85" fmla="*/ 97 h 139"/>
                  <a:gd name="T86" fmla="*/ 43 w 248"/>
                  <a:gd name="T87" fmla="*/ 103 h 139"/>
                  <a:gd name="T88" fmla="*/ 28 w 248"/>
                  <a:gd name="T89" fmla="*/ 113 h 139"/>
                  <a:gd name="T90" fmla="*/ 22 w 248"/>
                  <a:gd name="T91" fmla="*/ 127 h 139"/>
                  <a:gd name="T92" fmla="*/ 15 w 248"/>
                  <a:gd name="T93" fmla="*/ 130 h 139"/>
                  <a:gd name="T94" fmla="*/ 6 w 248"/>
                  <a:gd name="T95" fmla="*/ 136 h 139"/>
                  <a:gd name="T96" fmla="*/ 64 w 248"/>
                  <a:gd name="T97" fmla="*/ 13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8" h="139">
                    <a:moveTo>
                      <a:pt x="116" y="127"/>
                    </a:moveTo>
                    <a:lnTo>
                      <a:pt x="169" y="118"/>
                    </a:lnTo>
                    <a:lnTo>
                      <a:pt x="243" y="103"/>
                    </a:lnTo>
                    <a:lnTo>
                      <a:pt x="248" y="101"/>
                    </a:lnTo>
                    <a:lnTo>
                      <a:pt x="248" y="98"/>
                    </a:lnTo>
                    <a:lnTo>
                      <a:pt x="246" y="93"/>
                    </a:lnTo>
                    <a:lnTo>
                      <a:pt x="243" y="89"/>
                    </a:lnTo>
                    <a:lnTo>
                      <a:pt x="239" y="86"/>
                    </a:lnTo>
                    <a:lnTo>
                      <a:pt x="237" y="86"/>
                    </a:lnTo>
                    <a:lnTo>
                      <a:pt x="232" y="83"/>
                    </a:lnTo>
                    <a:lnTo>
                      <a:pt x="231" y="80"/>
                    </a:lnTo>
                    <a:lnTo>
                      <a:pt x="228" y="78"/>
                    </a:lnTo>
                    <a:lnTo>
                      <a:pt x="226" y="74"/>
                    </a:lnTo>
                    <a:lnTo>
                      <a:pt x="224" y="72"/>
                    </a:lnTo>
                    <a:lnTo>
                      <a:pt x="224" y="70"/>
                    </a:lnTo>
                    <a:lnTo>
                      <a:pt x="226" y="68"/>
                    </a:lnTo>
                    <a:lnTo>
                      <a:pt x="230" y="70"/>
                    </a:lnTo>
                    <a:lnTo>
                      <a:pt x="228" y="67"/>
                    </a:lnTo>
                    <a:lnTo>
                      <a:pt x="226" y="64"/>
                    </a:lnTo>
                    <a:lnTo>
                      <a:pt x="224" y="63"/>
                    </a:lnTo>
                    <a:lnTo>
                      <a:pt x="215" y="60"/>
                    </a:lnTo>
                    <a:lnTo>
                      <a:pt x="211" y="54"/>
                    </a:lnTo>
                    <a:lnTo>
                      <a:pt x="211" y="53"/>
                    </a:lnTo>
                    <a:lnTo>
                      <a:pt x="215" y="55"/>
                    </a:lnTo>
                    <a:lnTo>
                      <a:pt x="220" y="56"/>
                    </a:lnTo>
                    <a:lnTo>
                      <a:pt x="221" y="59"/>
                    </a:lnTo>
                    <a:lnTo>
                      <a:pt x="227" y="60"/>
                    </a:lnTo>
                    <a:lnTo>
                      <a:pt x="225" y="56"/>
                    </a:lnTo>
                    <a:lnTo>
                      <a:pt x="225" y="51"/>
                    </a:lnTo>
                    <a:lnTo>
                      <a:pt x="225" y="48"/>
                    </a:lnTo>
                    <a:lnTo>
                      <a:pt x="221" y="49"/>
                    </a:lnTo>
                    <a:lnTo>
                      <a:pt x="215" y="45"/>
                    </a:lnTo>
                    <a:lnTo>
                      <a:pt x="212" y="41"/>
                    </a:lnTo>
                    <a:lnTo>
                      <a:pt x="211" y="41"/>
                    </a:lnTo>
                    <a:lnTo>
                      <a:pt x="210" y="43"/>
                    </a:lnTo>
                    <a:lnTo>
                      <a:pt x="207" y="43"/>
                    </a:lnTo>
                    <a:lnTo>
                      <a:pt x="203" y="39"/>
                    </a:lnTo>
                    <a:lnTo>
                      <a:pt x="199" y="37"/>
                    </a:lnTo>
                    <a:lnTo>
                      <a:pt x="195" y="36"/>
                    </a:lnTo>
                    <a:lnTo>
                      <a:pt x="193" y="37"/>
                    </a:lnTo>
                    <a:lnTo>
                      <a:pt x="190" y="38"/>
                    </a:lnTo>
                    <a:lnTo>
                      <a:pt x="188" y="36"/>
                    </a:lnTo>
                    <a:lnTo>
                      <a:pt x="188" y="25"/>
                    </a:lnTo>
                    <a:lnTo>
                      <a:pt x="191" y="24"/>
                    </a:lnTo>
                    <a:lnTo>
                      <a:pt x="193" y="21"/>
                    </a:lnTo>
                    <a:lnTo>
                      <a:pt x="192" y="17"/>
                    </a:lnTo>
                    <a:lnTo>
                      <a:pt x="188" y="14"/>
                    </a:lnTo>
                    <a:lnTo>
                      <a:pt x="183" y="10"/>
                    </a:lnTo>
                    <a:lnTo>
                      <a:pt x="173" y="4"/>
                    </a:lnTo>
                    <a:lnTo>
                      <a:pt x="171" y="5"/>
                    </a:lnTo>
                    <a:lnTo>
                      <a:pt x="168" y="8"/>
                    </a:lnTo>
                    <a:lnTo>
                      <a:pt x="166" y="8"/>
                    </a:lnTo>
                    <a:lnTo>
                      <a:pt x="160" y="5"/>
                    </a:lnTo>
                    <a:lnTo>
                      <a:pt x="151" y="0"/>
                    </a:lnTo>
                    <a:lnTo>
                      <a:pt x="151" y="8"/>
                    </a:lnTo>
                    <a:lnTo>
                      <a:pt x="149" y="15"/>
                    </a:lnTo>
                    <a:lnTo>
                      <a:pt x="147" y="18"/>
                    </a:lnTo>
                    <a:lnTo>
                      <a:pt x="144" y="21"/>
                    </a:lnTo>
                    <a:lnTo>
                      <a:pt x="139" y="30"/>
                    </a:lnTo>
                    <a:lnTo>
                      <a:pt x="138" y="28"/>
                    </a:lnTo>
                    <a:lnTo>
                      <a:pt x="135" y="28"/>
                    </a:lnTo>
                    <a:lnTo>
                      <a:pt x="134" y="28"/>
                    </a:lnTo>
                    <a:lnTo>
                      <a:pt x="133" y="32"/>
                    </a:lnTo>
                    <a:lnTo>
                      <a:pt x="131" y="36"/>
                    </a:lnTo>
                    <a:lnTo>
                      <a:pt x="128" y="44"/>
                    </a:lnTo>
                    <a:lnTo>
                      <a:pt x="127" y="46"/>
                    </a:lnTo>
                    <a:lnTo>
                      <a:pt x="125" y="45"/>
                    </a:lnTo>
                    <a:lnTo>
                      <a:pt x="120" y="43"/>
                    </a:lnTo>
                    <a:lnTo>
                      <a:pt x="116" y="41"/>
                    </a:lnTo>
                    <a:lnTo>
                      <a:pt x="115" y="48"/>
                    </a:lnTo>
                    <a:lnTo>
                      <a:pt x="112" y="60"/>
                    </a:lnTo>
                    <a:lnTo>
                      <a:pt x="109" y="68"/>
                    </a:lnTo>
                    <a:lnTo>
                      <a:pt x="104" y="73"/>
                    </a:lnTo>
                    <a:lnTo>
                      <a:pt x="103" y="78"/>
                    </a:lnTo>
                    <a:lnTo>
                      <a:pt x="104" y="86"/>
                    </a:lnTo>
                    <a:lnTo>
                      <a:pt x="100" y="89"/>
                    </a:lnTo>
                    <a:lnTo>
                      <a:pt x="89" y="95"/>
                    </a:lnTo>
                    <a:lnTo>
                      <a:pt x="82" y="101"/>
                    </a:lnTo>
                    <a:lnTo>
                      <a:pt x="73" y="103"/>
                    </a:lnTo>
                    <a:lnTo>
                      <a:pt x="69" y="100"/>
                    </a:lnTo>
                    <a:lnTo>
                      <a:pt x="63" y="107"/>
                    </a:lnTo>
                    <a:lnTo>
                      <a:pt x="61" y="107"/>
                    </a:lnTo>
                    <a:lnTo>
                      <a:pt x="56" y="105"/>
                    </a:lnTo>
                    <a:lnTo>
                      <a:pt x="50" y="100"/>
                    </a:lnTo>
                    <a:lnTo>
                      <a:pt x="49" y="97"/>
                    </a:lnTo>
                    <a:lnTo>
                      <a:pt x="46" y="97"/>
                    </a:lnTo>
                    <a:lnTo>
                      <a:pt x="45" y="99"/>
                    </a:lnTo>
                    <a:lnTo>
                      <a:pt x="43" y="103"/>
                    </a:lnTo>
                    <a:lnTo>
                      <a:pt x="39" y="109"/>
                    </a:lnTo>
                    <a:lnTo>
                      <a:pt x="28" y="113"/>
                    </a:lnTo>
                    <a:lnTo>
                      <a:pt x="25" y="118"/>
                    </a:lnTo>
                    <a:lnTo>
                      <a:pt x="22" y="127"/>
                    </a:lnTo>
                    <a:lnTo>
                      <a:pt x="18" y="128"/>
                    </a:lnTo>
                    <a:lnTo>
                      <a:pt x="15" y="130"/>
                    </a:lnTo>
                    <a:lnTo>
                      <a:pt x="10" y="133"/>
                    </a:lnTo>
                    <a:lnTo>
                      <a:pt x="6" y="136"/>
                    </a:lnTo>
                    <a:lnTo>
                      <a:pt x="0" y="139"/>
                    </a:lnTo>
                    <a:lnTo>
                      <a:pt x="64" y="133"/>
                    </a:lnTo>
                    <a:lnTo>
                      <a:pt x="116" y="127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3" name="Freeform 40">
                <a:extLst>
                  <a:ext uri="{FF2B5EF4-FFF2-40B4-BE49-F238E27FC236}">
                    <a16:creationId xmlns:a16="http://schemas.microsoft.com/office/drawing/2014/main" id="{22B524FD-5D58-274A-B542-914D28B91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6291" y="2750011"/>
                <a:ext cx="269831" cy="209119"/>
              </a:xfrm>
              <a:custGeom>
                <a:avLst/>
                <a:gdLst>
                  <a:gd name="T0" fmla="*/ 94 w 189"/>
                  <a:gd name="T1" fmla="*/ 4 h 147"/>
                  <a:gd name="T2" fmla="*/ 79 w 189"/>
                  <a:gd name="T3" fmla="*/ 0 h 147"/>
                  <a:gd name="T4" fmla="*/ 67 w 189"/>
                  <a:gd name="T5" fmla="*/ 4 h 147"/>
                  <a:gd name="T6" fmla="*/ 58 w 189"/>
                  <a:gd name="T7" fmla="*/ 6 h 147"/>
                  <a:gd name="T8" fmla="*/ 39 w 189"/>
                  <a:gd name="T9" fmla="*/ 4 h 147"/>
                  <a:gd name="T10" fmla="*/ 26 w 189"/>
                  <a:gd name="T11" fmla="*/ 7 h 147"/>
                  <a:gd name="T12" fmla="*/ 12 w 189"/>
                  <a:gd name="T13" fmla="*/ 18 h 147"/>
                  <a:gd name="T14" fmla="*/ 11 w 189"/>
                  <a:gd name="T15" fmla="*/ 22 h 147"/>
                  <a:gd name="T16" fmla="*/ 5 w 189"/>
                  <a:gd name="T17" fmla="*/ 26 h 147"/>
                  <a:gd name="T18" fmla="*/ 0 w 189"/>
                  <a:gd name="T19" fmla="*/ 32 h 147"/>
                  <a:gd name="T20" fmla="*/ 4 w 189"/>
                  <a:gd name="T21" fmla="*/ 37 h 147"/>
                  <a:gd name="T22" fmla="*/ 19 w 189"/>
                  <a:gd name="T23" fmla="*/ 45 h 147"/>
                  <a:gd name="T24" fmla="*/ 24 w 189"/>
                  <a:gd name="T25" fmla="*/ 53 h 147"/>
                  <a:gd name="T26" fmla="*/ 34 w 189"/>
                  <a:gd name="T27" fmla="*/ 64 h 147"/>
                  <a:gd name="T28" fmla="*/ 55 w 189"/>
                  <a:gd name="T29" fmla="*/ 81 h 147"/>
                  <a:gd name="T30" fmla="*/ 66 w 189"/>
                  <a:gd name="T31" fmla="*/ 96 h 147"/>
                  <a:gd name="T32" fmla="*/ 76 w 189"/>
                  <a:gd name="T33" fmla="*/ 102 h 147"/>
                  <a:gd name="T34" fmla="*/ 82 w 189"/>
                  <a:gd name="T35" fmla="*/ 107 h 147"/>
                  <a:gd name="T36" fmla="*/ 87 w 189"/>
                  <a:gd name="T37" fmla="*/ 114 h 147"/>
                  <a:gd name="T38" fmla="*/ 89 w 189"/>
                  <a:gd name="T39" fmla="*/ 119 h 147"/>
                  <a:gd name="T40" fmla="*/ 91 w 189"/>
                  <a:gd name="T41" fmla="*/ 124 h 147"/>
                  <a:gd name="T42" fmla="*/ 95 w 189"/>
                  <a:gd name="T43" fmla="*/ 125 h 147"/>
                  <a:gd name="T44" fmla="*/ 98 w 189"/>
                  <a:gd name="T45" fmla="*/ 128 h 147"/>
                  <a:gd name="T46" fmla="*/ 99 w 189"/>
                  <a:gd name="T47" fmla="*/ 133 h 147"/>
                  <a:gd name="T48" fmla="*/ 103 w 189"/>
                  <a:gd name="T49" fmla="*/ 138 h 147"/>
                  <a:gd name="T50" fmla="*/ 104 w 189"/>
                  <a:gd name="T51" fmla="*/ 145 h 147"/>
                  <a:gd name="T52" fmla="*/ 108 w 189"/>
                  <a:gd name="T53" fmla="*/ 147 h 147"/>
                  <a:gd name="T54" fmla="*/ 110 w 189"/>
                  <a:gd name="T55" fmla="*/ 140 h 147"/>
                  <a:gd name="T56" fmla="*/ 116 w 189"/>
                  <a:gd name="T57" fmla="*/ 140 h 147"/>
                  <a:gd name="T58" fmla="*/ 117 w 189"/>
                  <a:gd name="T59" fmla="*/ 137 h 147"/>
                  <a:gd name="T60" fmla="*/ 112 w 189"/>
                  <a:gd name="T61" fmla="*/ 136 h 147"/>
                  <a:gd name="T62" fmla="*/ 110 w 189"/>
                  <a:gd name="T63" fmla="*/ 133 h 147"/>
                  <a:gd name="T64" fmla="*/ 115 w 189"/>
                  <a:gd name="T65" fmla="*/ 132 h 147"/>
                  <a:gd name="T66" fmla="*/ 119 w 189"/>
                  <a:gd name="T67" fmla="*/ 135 h 147"/>
                  <a:gd name="T68" fmla="*/ 124 w 189"/>
                  <a:gd name="T69" fmla="*/ 128 h 147"/>
                  <a:gd name="T70" fmla="*/ 123 w 189"/>
                  <a:gd name="T71" fmla="*/ 123 h 147"/>
                  <a:gd name="T72" fmla="*/ 130 w 189"/>
                  <a:gd name="T73" fmla="*/ 123 h 147"/>
                  <a:gd name="T74" fmla="*/ 135 w 189"/>
                  <a:gd name="T75" fmla="*/ 119 h 147"/>
                  <a:gd name="T76" fmla="*/ 131 w 189"/>
                  <a:gd name="T77" fmla="*/ 118 h 147"/>
                  <a:gd name="T78" fmla="*/ 129 w 189"/>
                  <a:gd name="T79" fmla="*/ 115 h 147"/>
                  <a:gd name="T80" fmla="*/ 133 w 189"/>
                  <a:gd name="T81" fmla="*/ 115 h 147"/>
                  <a:gd name="T82" fmla="*/ 138 w 189"/>
                  <a:gd name="T83" fmla="*/ 117 h 147"/>
                  <a:gd name="T84" fmla="*/ 145 w 189"/>
                  <a:gd name="T85" fmla="*/ 110 h 147"/>
                  <a:gd name="T86" fmla="*/ 141 w 189"/>
                  <a:gd name="T87" fmla="*/ 105 h 147"/>
                  <a:gd name="T88" fmla="*/ 143 w 189"/>
                  <a:gd name="T89" fmla="*/ 103 h 147"/>
                  <a:gd name="T90" fmla="*/ 149 w 189"/>
                  <a:gd name="T91" fmla="*/ 103 h 147"/>
                  <a:gd name="T92" fmla="*/ 155 w 189"/>
                  <a:gd name="T93" fmla="*/ 93 h 147"/>
                  <a:gd name="T94" fmla="*/ 164 w 189"/>
                  <a:gd name="T95" fmla="*/ 89 h 147"/>
                  <a:gd name="T96" fmla="*/ 169 w 189"/>
                  <a:gd name="T97" fmla="*/ 81 h 147"/>
                  <a:gd name="T98" fmla="*/ 165 w 189"/>
                  <a:gd name="T99" fmla="*/ 75 h 147"/>
                  <a:gd name="T100" fmla="*/ 169 w 189"/>
                  <a:gd name="T101" fmla="*/ 75 h 147"/>
                  <a:gd name="T102" fmla="*/ 170 w 189"/>
                  <a:gd name="T103" fmla="*/ 70 h 147"/>
                  <a:gd name="T104" fmla="*/ 175 w 189"/>
                  <a:gd name="T105" fmla="*/ 60 h 147"/>
                  <a:gd name="T106" fmla="*/ 178 w 189"/>
                  <a:gd name="T107" fmla="*/ 54 h 147"/>
                  <a:gd name="T108" fmla="*/ 187 w 189"/>
                  <a:gd name="T109" fmla="*/ 46 h 147"/>
                  <a:gd name="T110" fmla="*/ 138 w 189"/>
                  <a:gd name="T111" fmla="*/ 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9" h="147">
                    <a:moveTo>
                      <a:pt x="98" y="14"/>
                    </a:moveTo>
                    <a:cubicBezTo>
                      <a:pt x="94" y="4"/>
                      <a:pt x="94" y="4"/>
                      <a:pt x="94" y="4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34" y="64"/>
                      <a:pt x="34" y="64"/>
                      <a:pt x="34" y="64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61" y="89"/>
                      <a:pt x="61" y="89"/>
                      <a:pt x="61" y="89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73" y="99"/>
                      <a:pt x="73" y="99"/>
                      <a:pt x="73" y="99"/>
                    </a:cubicBezTo>
                    <a:cubicBezTo>
                      <a:pt x="76" y="102"/>
                      <a:pt x="76" y="102"/>
                      <a:pt x="76" y="102"/>
                    </a:cubicBezTo>
                    <a:cubicBezTo>
                      <a:pt x="79" y="105"/>
                      <a:pt x="79" y="105"/>
                      <a:pt x="79" y="105"/>
                    </a:cubicBezTo>
                    <a:cubicBezTo>
                      <a:pt x="82" y="107"/>
                      <a:pt x="82" y="107"/>
                      <a:pt x="82" y="107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7" y="114"/>
                      <a:pt x="87" y="114"/>
                      <a:pt x="87" y="114"/>
                    </a:cubicBezTo>
                    <a:cubicBezTo>
                      <a:pt x="89" y="117"/>
                      <a:pt x="89" y="117"/>
                      <a:pt x="89" y="117"/>
                    </a:cubicBezTo>
                    <a:cubicBezTo>
                      <a:pt x="89" y="119"/>
                      <a:pt x="89" y="119"/>
                      <a:pt x="89" y="119"/>
                    </a:cubicBezTo>
                    <a:cubicBezTo>
                      <a:pt x="90" y="122"/>
                      <a:pt x="90" y="122"/>
                      <a:pt x="90" y="122"/>
                    </a:cubicBezTo>
                    <a:cubicBezTo>
                      <a:pt x="91" y="124"/>
                      <a:pt x="91" y="124"/>
                      <a:pt x="91" y="124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5" y="125"/>
                      <a:pt x="95" y="125"/>
                      <a:pt x="95" y="125"/>
                    </a:cubicBezTo>
                    <a:cubicBezTo>
                      <a:pt x="98" y="127"/>
                      <a:pt x="98" y="127"/>
                      <a:pt x="98" y="127"/>
                    </a:cubicBezTo>
                    <a:cubicBezTo>
                      <a:pt x="98" y="128"/>
                      <a:pt x="98" y="128"/>
                      <a:pt x="98" y="128"/>
                    </a:cubicBezTo>
                    <a:cubicBezTo>
                      <a:pt x="98" y="130"/>
                      <a:pt x="98" y="130"/>
                      <a:pt x="98" y="130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3" y="138"/>
                      <a:pt x="103" y="138"/>
                      <a:pt x="103" y="138"/>
                    </a:cubicBezTo>
                    <a:cubicBezTo>
                      <a:pt x="103" y="142"/>
                      <a:pt x="103" y="142"/>
                      <a:pt x="103" y="142"/>
                    </a:cubicBezTo>
                    <a:cubicBezTo>
                      <a:pt x="104" y="145"/>
                      <a:pt x="104" y="145"/>
                      <a:pt x="104" y="145"/>
                    </a:cubicBezTo>
                    <a:cubicBezTo>
                      <a:pt x="106" y="146"/>
                      <a:pt x="106" y="146"/>
                      <a:pt x="106" y="146"/>
                    </a:cubicBezTo>
                    <a:cubicBezTo>
                      <a:pt x="108" y="147"/>
                      <a:pt x="108" y="147"/>
                      <a:pt x="108" y="147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10" y="140"/>
                      <a:pt x="110" y="140"/>
                      <a:pt x="110" y="140"/>
                    </a:cubicBezTo>
                    <a:cubicBezTo>
                      <a:pt x="115" y="140"/>
                      <a:pt x="115" y="140"/>
                      <a:pt x="115" y="140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116" y="140"/>
                      <a:pt x="118" y="139"/>
                      <a:pt x="118" y="139"/>
                    </a:cubicBezTo>
                    <a:cubicBezTo>
                      <a:pt x="118" y="138"/>
                      <a:pt x="117" y="137"/>
                      <a:pt x="117" y="137"/>
                    </a:cubicBezTo>
                    <a:cubicBezTo>
                      <a:pt x="116" y="137"/>
                      <a:pt x="116" y="137"/>
                      <a:pt x="116" y="137"/>
                    </a:cubicBezTo>
                    <a:cubicBezTo>
                      <a:pt x="116" y="137"/>
                      <a:pt x="112" y="136"/>
                      <a:pt x="112" y="136"/>
                    </a:cubicBezTo>
                    <a:cubicBezTo>
                      <a:pt x="111" y="136"/>
                      <a:pt x="110" y="134"/>
                      <a:pt x="110" y="134"/>
                    </a:cubicBezTo>
                    <a:cubicBezTo>
                      <a:pt x="110" y="133"/>
                      <a:pt x="110" y="133"/>
                      <a:pt x="110" y="133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5" y="132"/>
                      <a:pt x="115" y="132"/>
                      <a:pt x="115" y="132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23" y="134"/>
                      <a:pt x="123" y="134"/>
                      <a:pt x="123" y="134"/>
                    </a:cubicBezTo>
                    <a:cubicBezTo>
                      <a:pt x="124" y="128"/>
                      <a:pt x="124" y="128"/>
                      <a:pt x="124" y="128"/>
                    </a:cubicBezTo>
                    <a:cubicBezTo>
                      <a:pt x="124" y="127"/>
                      <a:pt x="124" y="127"/>
                      <a:pt x="124" y="127"/>
                    </a:cubicBezTo>
                    <a:cubicBezTo>
                      <a:pt x="123" y="123"/>
                      <a:pt x="123" y="123"/>
                      <a:pt x="123" y="123"/>
                    </a:cubicBezTo>
                    <a:cubicBezTo>
                      <a:pt x="126" y="123"/>
                      <a:pt x="126" y="123"/>
                      <a:pt x="126" y="123"/>
                    </a:cubicBezTo>
                    <a:cubicBezTo>
                      <a:pt x="130" y="123"/>
                      <a:pt x="130" y="123"/>
                      <a:pt x="130" y="123"/>
                    </a:cubicBezTo>
                    <a:cubicBezTo>
                      <a:pt x="135" y="120"/>
                      <a:pt x="135" y="120"/>
                      <a:pt x="135" y="120"/>
                    </a:cubicBezTo>
                    <a:cubicBezTo>
                      <a:pt x="135" y="119"/>
                      <a:pt x="135" y="119"/>
                      <a:pt x="135" y="119"/>
                    </a:cubicBezTo>
                    <a:cubicBezTo>
                      <a:pt x="133" y="118"/>
                      <a:pt x="133" y="118"/>
                      <a:pt x="133" y="118"/>
                    </a:cubicBezTo>
                    <a:cubicBezTo>
                      <a:pt x="131" y="118"/>
                      <a:pt x="131" y="118"/>
                      <a:pt x="131" y="118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15"/>
                      <a:pt x="129" y="115"/>
                      <a:pt x="129" y="115"/>
                    </a:cubicBezTo>
                    <a:cubicBezTo>
                      <a:pt x="132" y="114"/>
                      <a:pt x="132" y="114"/>
                      <a:pt x="132" y="114"/>
                    </a:cubicBezTo>
                    <a:cubicBezTo>
                      <a:pt x="133" y="115"/>
                      <a:pt x="133" y="115"/>
                      <a:pt x="133" y="115"/>
                    </a:cubicBezTo>
                    <a:cubicBezTo>
                      <a:pt x="136" y="117"/>
                      <a:pt x="136" y="117"/>
                      <a:pt x="136" y="117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2" y="114"/>
                      <a:pt x="142" y="114"/>
                      <a:pt x="142" y="114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4" y="107"/>
                      <a:pt x="144" y="107"/>
                      <a:pt x="144" y="107"/>
                    </a:cubicBezTo>
                    <a:cubicBezTo>
                      <a:pt x="141" y="105"/>
                      <a:pt x="141" y="105"/>
                      <a:pt x="141" y="105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3" y="103"/>
                      <a:pt x="143" y="103"/>
                      <a:pt x="143" y="103"/>
                    </a:cubicBezTo>
                    <a:cubicBezTo>
                      <a:pt x="147" y="105"/>
                      <a:pt x="147" y="105"/>
                      <a:pt x="147" y="105"/>
                    </a:cubicBez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5" y="93"/>
                      <a:pt x="155" y="93"/>
                      <a:pt x="155" y="93"/>
                    </a:cubicBezTo>
                    <a:cubicBezTo>
                      <a:pt x="159" y="90"/>
                      <a:pt x="159" y="90"/>
                      <a:pt x="159" y="90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67" y="84"/>
                      <a:pt x="167" y="84"/>
                      <a:pt x="167" y="84"/>
                    </a:cubicBezTo>
                    <a:cubicBezTo>
                      <a:pt x="169" y="81"/>
                      <a:pt x="169" y="81"/>
                      <a:pt x="169" y="81"/>
                    </a:cubicBezTo>
                    <a:cubicBezTo>
                      <a:pt x="167" y="79"/>
                      <a:pt x="167" y="79"/>
                      <a:pt x="167" y="79"/>
                    </a:cubicBezTo>
                    <a:cubicBezTo>
                      <a:pt x="165" y="75"/>
                      <a:pt x="165" y="75"/>
                      <a:pt x="165" y="75"/>
                    </a:cubicBezTo>
                    <a:cubicBezTo>
                      <a:pt x="167" y="75"/>
                      <a:pt x="167" y="75"/>
                      <a:pt x="167" y="75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69" y="72"/>
                      <a:pt x="169" y="72"/>
                      <a:pt x="169" y="72"/>
                    </a:cubicBezTo>
                    <a:cubicBezTo>
                      <a:pt x="170" y="70"/>
                      <a:pt x="170" y="70"/>
                      <a:pt x="170" y="70"/>
                    </a:cubicBezTo>
                    <a:cubicBezTo>
                      <a:pt x="173" y="66"/>
                      <a:pt x="173" y="66"/>
                      <a:pt x="173" y="66"/>
                    </a:cubicBezTo>
                    <a:cubicBezTo>
                      <a:pt x="175" y="60"/>
                      <a:pt x="175" y="60"/>
                      <a:pt x="175" y="60"/>
                    </a:cubicBezTo>
                    <a:cubicBezTo>
                      <a:pt x="177" y="56"/>
                      <a:pt x="177" y="56"/>
                      <a:pt x="177" y="56"/>
                    </a:cubicBezTo>
                    <a:cubicBezTo>
                      <a:pt x="178" y="54"/>
                      <a:pt x="178" y="54"/>
                      <a:pt x="178" y="54"/>
                    </a:cubicBezTo>
                    <a:cubicBezTo>
                      <a:pt x="180" y="52"/>
                      <a:pt x="180" y="52"/>
                      <a:pt x="180" y="52"/>
                    </a:cubicBezTo>
                    <a:cubicBezTo>
                      <a:pt x="187" y="46"/>
                      <a:pt x="187" y="46"/>
                      <a:pt x="187" y="46"/>
                    </a:cubicBezTo>
                    <a:cubicBezTo>
                      <a:pt x="189" y="44"/>
                      <a:pt x="189" y="44"/>
                      <a:pt x="189" y="44"/>
                    </a:cubicBezTo>
                    <a:cubicBezTo>
                      <a:pt x="138" y="6"/>
                      <a:pt x="138" y="6"/>
                      <a:pt x="138" y="6"/>
                    </a:cubicBezTo>
                    <a:lnTo>
                      <a:pt x="98" y="14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4" name="Freeform 41">
                <a:extLst>
                  <a:ext uri="{FF2B5EF4-FFF2-40B4-BE49-F238E27FC236}">
                    <a16:creationId xmlns:a16="http://schemas.microsoft.com/office/drawing/2014/main" id="{9E71B818-B3B1-674D-96A3-603143B85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8028" y="2788799"/>
                <a:ext cx="212492" cy="340661"/>
              </a:xfrm>
              <a:custGeom>
                <a:avLst/>
                <a:gdLst>
                  <a:gd name="T0" fmla="*/ 39 w 126"/>
                  <a:gd name="T1" fmla="*/ 183 h 202"/>
                  <a:gd name="T2" fmla="*/ 33 w 126"/>
                  <a:gd name="T3" fmla="*/ 176 h 202"/>
                  <a:gd name="T4" fmla="*/ 36 w 126"/>
                  <a:gd name="T5" fmla="*/ 172 h 202"/>
                  <a:gd name="T6" fmla="*/ 51 w 126"/>
                  <a:gd name="T7" fmla="*/ 168 h 202"/>
                  <a:gd name="T8" fmla="*/ 125 w 126"/>
                  <a:gd name="T9" fmla="*/ 161 h 202"/>
                  <a:gd name="T10" fmla="*/ 120 w 126"/>
                  <a:gd name="T11" fmla="*/ 153 h 202"/>
                  <a:gd name="T12" fmla="*/ 119 w 126"/>
                  <a:gd name="T13" fmla="*/ 148 h 202"/>
                  <a:gd name="T14" fmla="*/ 120 w 126"/>
                  <a:gd name="T15" fmla="*/ 141 h 202"/>
                  <a:gd name="T16" fmla="*/ 116 w 126"/>
                  <a:gd name="T17" fmla="*/ 130 h 202"/>
                  <a:gd name="T18" fmla="*/ 119 w 126"/>
                  <a:gd name="T19" fmla="*/ 123 h 202"/>
                  <a:gd name="T20" fmla="*/ 116 w 126"/>
                  <a:gd name="T21" fmla="*/ 117 h 202"/>
                  <a:gd name="T22" fmla="*/ 122 w 126"/>
                  <a:gd name="T23" fmla="*/ 110 h 202"/>
                  <a:gd name="T24" fmla="*/ 119 w 126"/>
                  <a:gd name="T25" fmla="*/ 104 h 202"/>
                  <a:gd name="T26" fmla="*/ 115 w 126"/>
                  <a:gd name="T27" fmla="*/ 95 h 202"/>
                  <a:gd name="T28" fmla="*/ 106 w 126"/>
                  <a:gd name="T29" fmla="*/ 75 h 202"/>
                  <a:gd name="T30" fmla="*/ 89 w 126"/>
                  <a:gd name="T31" fmla="*/ 12 h 202"/>
                  <a:gd name="T32" fmla="*/ 94 w 126"/>
                  <a:gd name="T33" fmla="*/ 0 h 202"/>
                  <a:gd name="T34" fmla="*/ 1 w 126"/>
                  <a:gd name="T35" fmla="*/ 7 h 202"/>
                  <a:gd name="T36" fmla="*/ 0 w 126"/>
                  <a:gd name="T37" fmla="*/ 106 h 202"/>
                  <a:gd name="T38" fmla="*/ 6 w 126"/>
                  <a:gd name="T39" fmla="*/ 196 h 202"/>
                  <a:gd name="T40" fmla="*/ 11 w 126"/>
                  <a:gd name="T41" fmla="*/ 197 h 202"/>
                  <a:gd name="T42" fmla="*/ 16 w 126"/>
                  <a:gd name="T43" fmla="*/ 195 h 202"/>
                  <a:gd name="T44" fmla="*/ 16 w 126"/>
                  <a:gd name="T45" fmla="*/ 187 h 202"/>
                  <a:gd name="T46" fmla="*/ 21 w 126"/>
                  <a:gd name="T47" fmla="*/ 184 h 202"/>
                  <a:gd name="T48" fmla="*/ 22 w 126"/>
                  <a:gd name="T49" fmla="*/ 189 h 202"/>
                  <a:gd name="T50" fmla="*/ 22 w 126"/>
                  <a:gd name="T51" fmla="*/ 193 h 202"/>
                  <a:gd name="T52" fmla="*/ 25 w 126"/>
                  <a:gd name="T53" fmla="*/ 195 h 202"/>
                  <a:gd name="T54" fmla="*/ 27 w 126"/>
                  <a:gd name="T55" fmla="*/ 199 h 202"/>
                  <a:gd name="T56" fmla="*/ 25 w 126"/>
                  <a:gd name="T57" fmla="*/ 202 h 202"/>
                  <a:gd name="T58" fmla="*/ 31 w 126"/>
                  <a:gd name="T59" fmla="*/ 200 h 202"/>
                  <a:gd name="T60" fmla="*/ 38 w 126"/>
                  <a:gd name="T61" fmla="*/ 197 h 202"/>
                  <a:gd name="T62" fmla="*/ 43 w 126"/>
                  <a:gd name="T63" fmla="*/ 196 h 202"/>
                  <a:gd name="T64" fmla="*/ 44 w 126"/>
                  <a:gd name="T65" fmla="*/ 19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6" h="202">
                    <a:moveTo>
                      <a:pt x="40" y="188"/>
                    </a:moveTo>
                    <a:lnTo>
                      <a:pt x="39" y="183"/>
                    </a:lnTo>
                    <a:lnTo>
                      <a:pt x="35" y="178"/>
                    </a:lnTo>
                    <a:lnTo>
                      <a:pt x="33" y="176"/>
                    </a:lnTo>
                    <a:lnTo>
                      <a:pt x="33" y="173"/>
                    </a:lnTo>
                    <a:lnTo>
                      <a:pt x="36" y="172"/>
                    </a:lnTo>
                    <a:lnTo>
                      <a:pt x="43" y="170"/>
                    </a:lnTo>
                    <a:lnTo>
                      <a:pt x="51" y="168"/>
                    </a:lnTo>
                    <a:lnTo>
                      <a:pt x="126" y="162"/>
                    </a:lnTo>
                    <a:lnTo>
                      <a:pt x="125" y="161"/>
                    </a:lnTo>
                    <a:lnTo>
                      <a:pt x="121" y="156"/>
                    </a:lnTo>
                    <a:lnTo>
                      <a:pt x="120" y="153"/>
                    </a:lnTo>
                    <a:lnTo>
                      <a:pt x="118" y="150"/>
                    </a:lnTo>
                    <a:lnTo>
                      <a:pt x="119" y="148"/>
                    </a:lnTo>
                    <a:lnTo>
                      <a:pt x="121" y="146"/>
                    </a:lnTo>
                    <a:lnTo>
                      <a:pt x="120" y="141"/>
                    </a:lnTo>
                    <a:lnTo>
                      <a:pt x="118" y="138"/>
                    </a:lnTo>
                    <a:lnTo>
                      <a:pt x="116" y="130"/>
                    </a:lnTo>
                    <a:lnTo>
                      <a:pt x="116" y="125"/>
                    </a:lnTo>
                    <a:lnTo>
                      <a:pt x="119" y="123"/>
                    </a:lnTo>
                    <a:lnTo>
                      <a:pt x="120" y="119"/>
                    </a:lnTo>
                    <a:lnTo>
                      <a:pt x="116" y="117"/>
                    </a:lnTo>
                    <a:lnTo>
                      <a:pt x="121" y="114"/>
                    </a:lnTo>
                    <a:lnTo>
                      <a:pt x="122" y="110"/>
                    </a:lnTo>
                    <a:lnTo>
                      <a:pt x="120" y="108"/>
                    </a:lnTo>
                    <a:lnTo>
                      <a:pt x="119" y="104"/>
                    </a:lnTo>
                    <a:lnTo>
                      <a:pt x="119" y="100"/>
                    </a:lnTo>
                    <a:lnTo>
                      <a:pt x="115" y="95"/>
                    </a:lnTo>
                    <a:lnTo>
                      <a:pt x="108" y="83"/>
                    </a:lnTo>
                    <a:lnTo>
                      <a:pt x="106" y="75"/>
                    </a:lnTo>
                    <a:lnTo>
                      <a:pt x="96" y="41"/>
                    </a:lnTo>
                    <a:lnTo>
                      <a:pt x="89" y="12"/>
                    </a:lnTo>
                    <a:lnTo>
                      <a:pt x="87" y="0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1" y="7"/>
                    </a:lnTo>
                    <a:lnTo>
                      <a:pt x="1" y="14"/>
                    </a:lnTo>
                    <a:lnTo>
                      <a:pt x="0" y="106"/>
                    </a:lnTo>
                    <a:lnTo>
                      <a:pt x="0" y="155"/>
                    </a:lnTo>
                    <a:lnTo>
                      <a:pt x="6" y="196"/>
                    </a:lnTo>
                    <a:lnTo>
                      <a:pt x="8" y="196"/>
                    </a:lnTo>
                    <a:lnTo>
                      <a:pt x="11" y="197"/>
                    </a:lnTo>
                    <a:lnTo>
                      <a:pt x="15" y="198"/>
                    </a:lnTo>
                    <a:lnTo>
                      <a:pt x="16" y="195"/>
                    </a:lnTo>
                    <a:lnTo>
                      <a:pt x="15" y="191"/>
                    </a:lnTo>
                    <a:lnTo>
                      <a:pt x="16" y="187"/>
                    </a:lnTo>
                    <a:lnTo>
                      <a:pt x="18" y="185"/>
                    </a:lnTo>
                    <a:lnTo>
                      <a:pt x="21" y="184"/>
                    </a:lnTo>
                    <a:lnTo>
                      <a:pt x="22" y="186"/>
                    </a:lnTo>
                    <a:lnTo>
                      <a:pt x="22" y="189"/>
                    </a:lnTo>
                    <a:lnTo>
                      <a:pt x="21" y="191"/>
                    </a:lnTo>
                    <a:lnTo>
                      <a:pt x="22" y="193"/>
                    </a:lnTo>
                    <a:lnTo>
                      <a:pt x="23" y="194"/>
                    </a:lnTo>
                    <a:lnTo>
                      <a:pt x="25" y="195"/>
                    </a:lnTo>
                    <a:lnTo>
                      <a:pt x="27" y="197"/>
                    </a:lnTo>
                    <a:lnTo>
                      <a:pt x="27" y="199"/>
                    </a:lnTo>
                    <a:lnTo>
                      <a:pt x="27" y="200"/>
                    </a:lnTo>
                    <a:lnTo>
                      <a:pt x="25" y="202"/>
                    </a:lnTo>
                    <a:lnTo>
                      <a:pt x="27" y="201"/>
                    </a:lnTo>
                    <a:lnTo>
                      <a:pt x="31" y="200"/>
                    </a:lnTo>
                    <a:lnTo>
                      <a:pt x="36" y="199"/>
                    </a:lnTo>
                    <a:lnTo>
                      <a:pt x="38" y="197"/>
                    </a:lnTo>
                    <a:lnTo>
                      <a:pt x="39" y="197"/>
                    </a:lnTo>
                    <a:lnTo>
                      <a:pt x="43" y="196"/>
                    </a:lnTo>
                    <a:lnTo>
                      <a:pt x="44" y="195"/>
                    </a:lnTo>
                    <a:lnTo>
                      <a:pt x="44" y="195"/>
                    </a:lnTo>
                    <a:lnTo>
                      <a:pt x="40" y="188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5" name="Freeform 42">
                <a:extLst>
                  <a:ext uri="{FF2B5EF4-FFF2-40B4-BE49-F238E27FC236}">
                    <a16:creationId xmlns:a16="http://schemas.microsoft.com/office/drawing/2014/main" id="{496B61F8-306C-D344-9FA9-27B800CE9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2519" y="2800604"/>
                <a:ext cx="195628" cy="342348"/>
              </a:xfrm>
              <a:custGeom>
                <a:avLst/>
                <a:gdLst>
                  <a:gd name="T0" fmla="*/ 110 w 116"/>
                  <a:gd name="T1" fmla="*/ 99 h 203"/>
                  <a:gd name="T2" fmla="*/ 111 w 116"/>
                  <a:gd name="T3" fmla="*/ 0 h 203"/>
                  <a:gd name="T4" fmla="*/ 41 w 116"/>
                  <a:gd name="T5" fmla="*/ 5 h 203"/>
                  <a:gd name="T6" fmla="*/ 38 w 116"/>
                  <a:gd name="T7" fmla="*/ 10 h 203"/>
                  <a:gd name="T8" fmla="*/ 35 w 116"/>
                  <a:gd name="T9" fmla="*/ 15 h 203"/>
                  <a:gd name="T10" fmla="*/ 32 w 116"/>
                  <a:gd name="T11" fmla="*/ 17 h 203"/>
                  <a:gd name="T12" fmla="*/ 30 w 116"/>
                  <a:gd name="T13" fmla="*/ 26 h 203"/>
                  <a:gd name="T14" fmla="*/ 22 w 116"/>
                  <a:gd name="T15" fmla="*/ 37 h 203"/>
                  <a:gd name="T16" fmla="*/ 18 w 116"/>
                  <a:gd name="T17" fmla="*/ 44 h 203"/>
                  <a:gd name="T18" fmla="*/ 18 w 116"/>
                  <a:gd name="T19" fmla="*/ 48 h 203"/>
                  <a:gd name="T20" fmla="*/ 17 w 116"/>
                  <a:gd name="T21" fmla="*/ 54 h 203"/>
                  <a:gd name="T22" fmla="*/ 13 w 116"/>
                  <a:gd name="T23" fmla="*/ 58 h 203"/>
                  <a:gd name="T24" fmla="*/ 12 w 116"/>
                  <a:gd name="T25" fmla="*/ 62 h 203"/>
                  <a:gd name="T26" fmla="*/ 11 w 116"/>
                  <a:gd name="T27" fmla="*/ 66 h 203"/>
                  <a:gd name="T28" fmla="*/ 14 w 116"/>
                  <a:gd name="T29" fmla="*/ 70 h 203"/>
                  <a:gd name="T30" fmla="*/ 14 w 116"/>
                  <a:gd name="T31" fmla="*/ 78 h 203"/>
                  <a:gd name="T32" fmla="*/ 14 w 116"/>
                  <a:gd name="T33" fmla="*/ 84 h 203"/>
                  <a:gd name="T34" fmla="*/ 11 w 116"/>
                  <a:gd name="T35" fmla="*/ 89 h 203"/>
                  <a:gd name="T36" fmla="*/ 15 w 116"/>
                  <a:gd name="T37" fmla="*/ 94 h 203"/>
                  <a:gd name="T38" fmla="*/ 11 w 116"/>
                  <a:gd name="T39" fmla="*/ 98 h 203"/>
                  <a:gd name="T40" fmla="*/ 15 w 116"/>
                  <a:gd name="T41" fmla="*/ 102 h 203"/>
                  <a:gd name="T42" fmla="*/ 16 w 116"/>
                  <a:gd name="T43" fmla="*/ 108 h 203"/>
                  <a:gd name="T44" fmla="*/ 19 w 116"/>
                  <a:gd name="T45" fmla="*/ 112 h 203"/>
                  <a:gd name="T46" fmla="*/ 19 w 116"/>
                  <a:gd name="T47" fmla="*/ 123 h 203"/>
                  <a:gd name="T48" fmla="*/ 15 w 116"/>
                  <a:gd name="T49" fmla="*/ 126 h 203"/>
                  <a:gd name="T50" fmla="*/ 14 w 116"/>
                  <a:gd name="T51" fmla="*/ 132 h 203"/>
                  <a:gd name="T52" fmla="*/ 8 w 116"/>
                  <a:gd name="T53" fmla="*/ 140 h 203"/>
                  <a:gd name="T54" fmla="*/ 6 w 116"/>
                  <a:gd name="T55" fmla="*/ 149 h 203"/>
                  <a:gd name="T56" fmla="*/ 4 w 116"/>
                  <a:gd name="T57" fmla="*/ 153 h 203"/>
                  <a:gd name="T58" fmla="*/ 4 w 116"/>
                  <a:gd name="T59" fmla="*/ 160 h 203"/>
                  <a:gd name="T60" fmla="*/ 0 w 116"/>
                  <a:gd name="T61" fmla="*/ 164 h 203"/>
                  <a:gd name="T62" fmla="*/ 1 w 116"/>
                  <a:gd name="T63" fmla="*/ 171 h 203"/>
                  <a:gd name="T64" fmla="*/ 65 w 116"/>
                  <a:gd name="T65" fmla="*/ 184 h 203"/>
                  <a:gd name="T66" fmla="*/ 70 w 116"/>
                  <a:gd name="T67" fmla="*/ 192 h 203"/>
                  <a:gd name="T68" fmla="*/ 71 w 116"/>
                  <a:gd name="T69" fmla="*/ 203 h 203"/>
                  <a:gd name="T70" fmla="*/ 72 w 116"/>
                  <a:gd name="T71" fmla="*/ 203 h 203"/>
                  <a:gd name="T72" fmla="*/ 79 w 116"/>
                  <a:gd name="T73" fmla="*/ 199 h 203"/>
                  <a:gd name="T74" fmla="*/ 82 w 116"/>
                  <a:gd name="T75" fmla="*/ 193 h 203"/>
                  <a:gd name="T76" fmla="*/ 89 w 116"/>
                  <a:gd name="T77" fmla="*/ 193 h 203"/>
                  <a:gd name="T78" fmla="*/ 98 w 116"/>
                  <a:gd name="T79" fmla="*/ 190 h 203"/>
                  <a:gd name="T80" fmla="*/ 104 w 116"/>
                  <a:gd name="T81" fmla="*/ 190 h 203"/>
                  <a:gd name="T82" fmla="*/ 109 w 116"/>
                  <a:gd name="T83" fmla="*/ 190 h 203"/>
                  <a:gd name="T84" fmla="*/ 115 w 116"/>
                  <a:gd name="T85" fmla="*/ 190 h 203"/>
                  <a:gd name="T86" fmla="*/ 116 w 116"/>
                  <a:gd name="T87" fmla="*/ 189 h 203"/>
                  <a:gd name="T88" fmla="*/ 110 w 116"/>
                  <a:gd name="T89" fmla="*/ 14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6" h="203">
                    <a:moveTo>
                      <a:pt x="110" y="148"/>
                    </a:moveTo>
                    <a:lnTo>
                      <a:pt x="110" y="99"/>
                    </a:lnTo>
                    <a:lnTo>
                      <a:pt x="111" y="7"/>
                    </a:lnTo>
                    <a:lnTo>
                      <a:pt x="111" y="0"/>
                    </a:lnTo>
                    <a:lnTo>
                      <a:pt x="41" y="5"/>
                    </a:lnTo>
                    <a:lnTo>
                      <a:pt x="41" y="5"/>
                    </a:lnTo>
                    <a:lnTo>
                      <a:pt x="42" y="8"/>
                    </a:lnTo>
                    <a:lnTo>
                      <a:pt x="38" y="10"/>
                    </a:lnTo>
                    <a:lnTo>
                      <a:pt x="36" y="12"/>
                    </a:lnTo>
                    <a:lnTo>
                      <a:pt x="35" y="15"/>
                    </a:lnTo>
                    <a:lnTo>
                      <a:pt x="33" y="17"/>
                    </a:lnTo>
                    <a:lnTo>
                      <a:pt x="32" y="17"/>
                    </a:lnTo>
                    <a:lnTo>
                      <a:pt x="30" y="22"/>
                    </a:lnTo>
                    <a:lnTo>
                      <a:pt x="30" y="26"/>
                    </a:lnTo>
                    <a:lnTo>
                      <a:pt x="27" y="31"/>
                    </a:lnTo>
                    <a:lnTo>
                      <a:pt x="22" y="37"/>
                    </a:lnTo>
                    <a:lnTo>
                      <a:pt x="19" y="40"/>
                    </a:lnTo>
                    <a:lnTo>
                      <a:pt x="18" y="44"/>
                    </a:lnTo>
                    <a:lnTo>
                      <a:pt x="20" y="45"/>
                    </a:lnTo>
                    <a:lnTo>
                      <a:pt x="18" y="48"/>
                    </a:lnTo>
                    <a:lnTo>
                      <a:pt x="16" y="52"/>
                    </a:lnTo>
                    <a:lnTo>
                      <a:pt x="17" y="54"/>
                    </a:lnTo>
                    <a:lnTo>
                      <a:pt x="16" y="54"/>
                    </a:lnTo>
                    <a:lnTo>
                      <a:pt x="13" y="58"/>
                    </a:lnTo>
                    <a:lnTo>
                      <a:pt x="11" y="61"/>
                    </a:lnTo>
                    <a:lnTo>
                      <a:pt x="12" y="62"/>
                    </a:lnTo>
                    <a:lnTo>
                      <a:pt x="11" y="64"/>
                    </a:lnTo>
                    <a:lnTo>
                      <a:pt x="11" y="66"/>
                    </a:lnTo>
                    <a:lnTo>
                      <a:pt x="12" y="67"/>
                    </a:lnTo>
                    <a:lnTo>
                      <a:pt x="14" y="70"/>
                    </a:lnTo>
                    <a:lnTo>
                      <a:pt x="14" y="72"/>
                    </a:lnTo>
                    <a:lnTo>
                      <a:pt x="14" y="78"/>
                    </a:lnTo>
                    <a:lnTo>
                      <a:pt x="15" y="81"/>
                    </a:lnTo>
                    <a:lnTo>
                      <a:pt x="14" y="84"/>
                    </a:lnTo>
                    <a:lnTo>
                      <a:pt x="12" y="89"/>
                    </a:lnTo>
                    <a:lnTo>
                      <a:pt x="11" y="89"/>
                    </a:lnTo>
                    <a:lnTo>
                      <a:pt x="14" y="91"/>
                    </a:lnTo>
                    <a:lnTo>
                      <a:pt x="15" y="94"/>
                    </a:lnTo>
                    <a:lnTo>
                      <a:pt x="15" y="96"/>
                    </a:lnTo>
                    <a:lnTo>
                      <a:pt x="11" y="98"/>
                    </a:lnTo>
                    <a:lnTo>
                      <a:pt x="14" y="100"/>
                    </a:lnTo>
                    <a:lnTo>
                      <a:pt x="15" y="102"/>
                    </a:lnTo>
                    <a:lnTo>
                      <a:pt x="15" y="103"/>
                    </a:lnTo>
                    <a:lnTo>
                      <a:pt x="16" y="108"/>
                    </a:lnTo>
                    <a:lnTo>
                      <a:pt x="16" y="110"/>
                    </a:lnTo>
                    <a:lnTo>
                      <a:pt x="19" y="112"/>
                    </a:lnTo>
                    <a:lnTo>
                      <a:pt x="20" y="115"/>
                    </a:lnTo>
                    <a:lnTo>
                      <a:pt x="19" y="123"/>
                    </a:lnTo>
                    <a:lnTo>
                      <a:pt x="16" y="126"/>
                    </a:lnTo>
                    <a:lnTo>
                      <a:pt x="15" y="126"/>
                    </a:lnTo>
                    <a:lnTo>
                      <a:pt x="15" y="130"/>
                    </a:lnTo>
                    <a:lnTo>
                      <a:pt x="14" y="132"/>
                    </a:lnTo>
                    <a:lnTo>
                      <a:pt x="10" y="138"/>
                    </a:lnTo>
                    <a:lnTo>
                      <a:pt x="8" y="140"/>
                    </a:lnTo>
                    <a:lnTo>
                      <a:pt x="7" y="147"/>
                    </a:lnTo>
                    <a:lnTo>
                      <a:pt x="6" y="149"/>
                    </a:lnTo>
                    <a:lnTo>
                      <a:pt x="5" y="150"/>
                    </a:lnTo>
                    <a:lnTo>
                      <a:pt x="4" y="153"/>
                    </a:lnTo>
                    <a:lnTo>
                      <a:pt x="4" y="155"/>
                    </a:lnTo>
                    <a:lnTo>
                      <a:pt x="4" y="160"/>
                    </a:lnTo>
                    <a:lnTo>
                      <a:pt x="1" y="162"/>
                    </a:lnTo>
                    <a:lnTo>
                      <a:pt x="0" y="164"/>
                    </a:lnTo>
                    <a:lnTo>
                      <a:pt x="0" y="167"/>
                    </a:lnTo>
                    <a:lnTo>
                      <a:pt x="1" y="171"/>
                    </a:lnTo>
                    <a:lnTo>
                      <a:pt x="66" y="168"/>
                    </a:lnTo>
                    <a:lnTo>
                      <a:pt x="65" y="184"/>
                    </a:lnTo>
                    <a:lnTo>
                      <a:pt x="67" y="188"/>
                    </a:lnTo>
                    <a:lnTo>
                      <a:pt x="70" y="192"/>
                    </a:lnTo>
                    <a:lnTo>
                      <a:pt x="71" y="199"/>
                    </a:lnTo>
                    <a:lnTo>
                      <a:pt x="71" y="203"/>
                    </a:lnTo>
                    <a:lnTo>
                      <a:pt x="71" y="203"/>
                    </a:lnTo>
                    <a:lnTo>
                      <a:pt x="72" y="203"/>
                    </a:lnTo>
                    <a:lnTo>
                      <a:pt x="77" y="200"/>
                    </a:lnTo>
                    <a:lnTo>
                      <a:pt x="79" y="199"/>
                    </a:lnTo>
                    <a:lnTo>
                      <a:pt x="82" y="197"/>
                    </a:lnTo>
                    <a:lnTo>
                      <a:pt x="82" y="193"/>
                    </a:lnTo>
                    <a:lnTo>
                      <a:pt x="86" y="193"/>
                    </a:lnTo>
                    <a:lnTo>
                      <a:pt x="89" y="193"/>
                    </a:lnTo>
                    <a:lnTo>
                      <a:pt x="93" y="192"/>
                    </a:lnTo>
                    <a:lnTo>
                      <a:pt x="98" y="190"/>
                    </a:lnTo>
                    <a:lnTo>
                      <a:pt x="102" y="190"/>
                    </a:lnTo>
                    <a:lnTo>
                      <a:pt x="104" y="190"/>
                    </a:lnTo>
                    <a:lnTo>
                      <a:pt x="107" y="190"/>
                    </a:lnTo>
                    <a:lnTo>
                      <a:pt x="109" y="190"/>
                    </a:lnTo>
                    <a:lnTo>
                      <a:pt x="113" y="192"/>
                    </a:lnTo>
                    <a:lnTo>
                      <a:pt x="115" y="190"/>
                    </a:lnTo>
                    <a:lnTo>
                      <a:pt x="116" y="189"/>
                    </a:lnTo>
                    <a:lnTo>
                      <a:pt x="116" y="189"/>
                    </a:lnTo>
                    <a:lnTo>
                      <a:pt x="116" y="189"/>
                    </a:lnTo>
                    <a:lnTo>
                      <a:pt x="110" y="148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6" name="Freeform 43">
                <a:extLst>
                  <a:ext uri="{FF2B5EF4-FFF2-40B4-BE49-F238E27FC236}">
                    <a16:creationId xmlns:a16="http://schemas.microsoft.com/office/drawing/2014/main" id="{1927037A-EFCA-B043-A6FD-721BA504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9758" y="2387426"/>
                <a:ext cx="242848" cy="177077"/>
              </a:xfrm>
              <a:custGeom>
                <a:avLst/>
                <a:gdLst>
                  <a:gd name="T0" fmla="*/ 0 w 170"/>
                  <a:gd name="T1" fmla="*/ 24 h 123"/>
                  <a:gd name="T2" fmla="*/ 3 w 170"/>
                  <a:gd name="T3" fmla="*/ 44 h 123"/>
                  <a:gd name="T4" fmla="*/ 16 w 170"/>
                  <a:gd name="T5" fmla="*/ 33 h 123"/>
                  <a:gd name="T6" fmla="*/ 28 w 170"/>
                  <a:gd name="T7" fmla="*/ 25 h 123"/>
                  <a:gd name="T8" fmla="*/ 31 w 170"/>
                  <a:gd name="T9" fmla="*/ 27 h 123"/>
                  <a:gd name="T10" fmla="*/ 41 w 170"/>
                  <a:gd name="T11" fmla="*/ 22 h 123"/>
                  <a:gd name="T12" fmla="*/ 63 w 170"/>
                  <a:gd name="T13" fmla="*/ 22 h 123"/>
                  <a:gd name="T14" fmla="*/ 70 w 170"/>
                  <a:gd name="T15" fmla="*/ 36 h 123"/>
                  <a:gd name="T16" fmla="*/ 83 w 170"/>
                  <a:gd name="T17" fmla="*/ 43 h 123"/>
                  <a:gd name="T18" fmla="*/ 93 w 170"/>
                  <a:gd name="T19" fmla="*/ 51 h 123"/>
                  <a:gd name="T20" fmla="*/ 92 w 170"/>
                  <a:gd name="T21" fmla="*/ 60 h 123"/>
                  <a:gd name="T22" fmla="*/ 89 w 170"/>
                  <a:gd name="T23" fmla="*/ 74 h 123"/>
                  <a:gd name="T24" fmla="*/ 94 w 170"/>
                  <a:gd name="T25" fmla="*/ 75 h 123"/>
                  <a:gd name="T26" fmla="*/ 101 w 170"/>
                  <a:gd name="T27" fmla="*/ 75 h 123"/>
                  <a:gd name="T28" fmla="*/ 106 w 170"/>
                  <a:gd name="T29" fmla="*/ 75 h 123"/>
                  <a:gd name="T30" fmla="*/ 122 w 170"/>
                  <a:gd name="T31" fmla="*/ 78 h 123"/>
                  <a:gd name="T32" fmla="*/ 129 w 170"/>
                  <a:gd name="T33" fmla="*/ 79 h 123"/>
                  <a:gd name="T34" fmla="*/ 124 w 170"/>
                  <a:gd name="T35" fmla="*/ 72 h 123"/>
                  <a:gd name="T36" fmla="*/ 124 w 170"/>
                  <a:gd name="T37" fmla="*/ 68 h 123"/>
                  <a:gd name="T38" fmla="*/ 116 w 170"/>
                  <a:gd name="T39" fmla="*/ 57 h 123"/>
                  <a:gd name="T40" fmla="*/ 115 w 170"/>
                  <a:gd name="T41" fmla="*/ 43 h 123"/>
                  <a:gd name="T42" fmla="*/ 113 w 170"/>
                  <a:gd name="T43" fmla="*/ 31 h 123"/>
                  <a:gd name="T44" fmla="*/ 115 w 170"/>
                  <a:gd name="T45" fmla="*/ 28 h 123"/>
                  <a:gd name="T46" fmla="*/ 124 w 170"/>
                  <a:gd name="T47" fmla="*/ 18 h 123"/>
                  <a:gd name="T48" fmla="*/ 129 w 170"/>
                  <a:gd name="T49" fmla="*/ 13 h 123"/>
                  <a:gd name="T50" fmla="*/ 125 w 170"/>
                  <a:gd name="T51" fmla="*/ 21 h 123"/>
                  <a:gd name="T52" fmla="*/ 123 w 170"/>
                  <a:gd name="T53" fmla="*/ 31 h 123"/>
                  <a:gd name="T54" fmla="*/ 122 w 170"/>
                  <a:gd name="T55" fmla="*/ 36 h 123"/>
                  <a:gd name="T56" fmla="*/ 126 w 170"/>
                  <a:gd name="T57" fmla="*/ 41 h 123"/>
                  <a:gd name="T58" fmla="*/ 131 w 170"/>
                  <a:gd name="T59" fmla="*/ 46 h 123"/>
                  <a:gd name="T60" fmla="*/ 134 w 170"/>
                  <a:gd name="T61" fmla="*/ 51 h 123"/>
                  <a:gd name="T62" fmla="*/ 130 w 170"/>
                  <a:gd name="T63" fmla="*/ 57 h 123"/>
                  <a:gd name="T64" fmla="*/ 128 w 170"/>
                  <a:gd name="T65" fmla="*/ 61 h 123"/>
                  <a:gd name="T66" fmla="*/ 129 w 170"/>
                  <a:gd name="T67" fmla="*/ 65 h 123"/>
                  <a:gd name="T68" fmla="*/ 139 w 170"/>
                  <a:gd name="T69" fmla="*/ 66 h 123"/>
                  <a:gd name="T70" fmla="*/ 146 w 170"/>
                  <a:gd name="T71" fmla="*/ 75 h 123"/>
                  <a:gd name="T72" fmla="*/ 147 w 170"/>
                  <a:gd name="T73" fmla="*/ 81 h 123"/>
                  <a:gd name="T74" fmla="*/ 152 w 170"/>
                  <a:gd name="T75" fmla="*/ 89 h 123"/>
                  <a:gd name="T76" fmla="*/ 148 w 170"/>
                  <a:gd name="T77" fmla="*/ 104 h 123"/>
                  <a:gd name="T78" fmla="*/ 149 w 170"/>
                  <a:gd name="T79" fmla="*/ 120 h 123"/>
                  <a:gd name="T80" fmla="*/ 153 w 170"/>
                  <a:gd name="T81" fmla="*/ 116 h 123"/>
                  <a:gd name="T82" fmla="*/ 157 w 170"/>
                  <a:gd name="T83" fmla="*/ 102 h 123"/>
                  <a:gd name="T84" fmla="*/ 157 w 170"/>
                  <a:gd name="T85" fmla="*/ 97 h 123"/>
                  <a:gd name="T86" fmla="*/ 163 w 170"/>
                  <a:gd name="T87" fmla="*/ 91 h 123"/>
                  <a:gd name="T88" fmla="*/ 163 w 170"/>
                  <a:gd name="T89" fmla="*/ 79 h 123"/>
                  <a:gd name="T90" fmla="*/ 167 w 170"/>
                  <a:gd name="T91" fmla="*/ 71 h 123"/>
                  <a:gd name="T92" fmla="*/ 167 w 170"/>
                  <a:gd name="T93" fmla="*/ 77 h 123"/>
                  <a:gd name="T94" fmla="*/ 168 w 170"/>
                  <a:gd name="T95" fmla="*/ 82 h 123"/>
                  <a:gd name="T96" fmla="*/ 170 w 170"/>
                  <a:gd name="T97" fmla="*/ 68 h 123"/>
                  <a:gd name="T98" fmla="*/ 169 w 170"/>
                  <a:gd name="T99" fmla="*/ 54 h 123"/>
                  <a:gd name="T100" fmla="*/ 134 w 170"/>
                  <a:gd name="T10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0" h="123">
                    <a:moveTo>
                      <a:pt x="134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1" y="36"/>
                      <a:pt x="71" y="36"/>
                      <a:pt x="71" y="36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88" y="61"/>
                      <a:pt x="88" y="61"/>
                      <a:pt x="88" y="61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4" y="75"/>
                      <a:pt x="94" y="75"/>
                      <a:pt x="94" y="75"/>
                    </a:cubicBezTo>
                    <a:cubicBezTo>
                      <a:pt x="97" y="74"/>
                      <a:pt x="97" y="74"/>
                      <a:pt x="97" y="74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02" y="76"/>
                      <a:pt x="102" y="76"/>
                      <a:pt x="102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19" y="76"/>
                      <a:pt x="119" y="76"/>
                      <a:pt x="119" y="76"/>
                    </a:cubicBezTo>
                    <a:cubicBezTo>
                      <a:pt x="122" y="78"/>
                      <a:pt x="122" y="78"/>
                      <a:pt x="122" y="78"/>
                    </a:cubicBezTo>
                    <a:cubicBezTo>
                      <a:pt x="126" y="80"/>
                      <a:pt x="126" y="80"/>
                      <a:pt x="126" y="80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27" y="75"/>
                      <a:pt x="127" y="75"/>
                      <a:pt x="127" y="75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24" y="69"/>
                      <a:pt x="124" y="69"/>
                      <a:pt x="124" y="69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57"/>
                      <a:pt x="116" y="57"/>
                      <a:pt x="116" y="57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5" y="43"/>
                      <a:pt x="115" y="43"/>
                      <a:pt x="115" y="43"/>
                    </a:cubicBezTo>
                    <a:cubicBezTo>
                      <a:pt x="116" y="36"/>
                      <a:pt x="116" y="36"/>
                      <a:pt x="116" y="36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11" y="28"/>
                      <a:pt x="111" y="28"/>
                      <a:pt x="111" y="28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8" y="22"/>
                      <a:pt x="118" y="22"/>
                      <a:pt x="118" y="22"/>
                    </a:cubicBezTo>
                    <a:cubicBezTo>
                      <a:pt x="124" y="18"/>
                      <a:pt x="124" y="18"/>
                      <a:pt x="124" y="18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25" y="21"/>
                      <a:pt x="125" y="21"/>
                      <a:pt x="125" y="21"/>
                    </a:cubicBezTo>
                    <a:cubicBezTo>
                      <a:pt x="123" y="27"/>
                      <a:pt x="123" y="27"/>
                      <a:pt x="123" y="27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22" y="36"/>
                      <a:pt x="122" y="36"/>
                      <a:pt x="122" y="36"/>
                    </a:cubicBezTo>
                    <a:cubicBezTo>
                      <a:pt x="120" y="39"/>
                      <a:pt x="120" y="39"/>
                      <a:pt x="120" y="39"/>
                    </a:cubicBezTo>
                    <a:cubicBezTo>
                      <a:pt x="126" y="41"/>
                      <a:pt x="126" y="41"/>
                      <a:pt x="126" y="41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0" y="47"/>
                      <a:pt x="130" y="47"/>
                      <a:pt x="130" y="47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8" y="61"/>
                      <a:pt x="128" y="61"/>
                      <a:pt x="128" y="61"/>
                    </a:cubicBezTo>
                    <a:cubicBezTo>
                      <a:pt x="127" y="63"/>
                      <a:pt x="127" y="63"/>
                      <a:pt x="127" y="63"/>
                    </a:cubicBezTo>
                    <a:cubicBezTo>
                      <a:pt x="129" y="65"/>
                      <a:pt x="129" y="65"/>
                      <a:pt x="129" y="65"/>
                    </a:cubicBezTo>
                    <a:cubicBezTo>
                      <a:pt x="133" y="66"/>
                      <a:pt x="133" y="66"/>
                      <a:pt x="133" y="66"/>
                    </a:cubicBezTo>
                    <a:cubicBezTo>
                      <a:pt x="139" y="66"/>
                      <a:pt x="139" y="66"/>
                      <a:pt x="139" y="66"/>
                    </a:cubicBezTo>
                    <a:cubicBezTo>
                      <a:pt x="143" y="69"/>
                      <a:pt x="143" y="69"/>
                      <a:pt x="143" y="69"/>
                    </a:cubicBezTo>
                    <a:cubicBezTo>
                      <a:pt x="146" y="75"/>
                      <a:pt x="146" y="75"/>
                      <a:pt x="146" y="75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7" y="81"/>
                      <a:pt x="147" y="81"/>
                      <a:pt x="147" y="81"/>
                    </a:cubicBezTo>
                    <a:cubicBezTo>
                      <a:pt x="150" y="84"/>
                      <a:pt x="150" y="84"/>
                      <a:pt x="150" y="84"/>
                    </a:cubicBezTo>
                    <a:cubicBezTo>
                      <a:pt x="152" y="89"/>
                      <a:pt x="152" y="89"/>
                      <a:pt x="152" y="89"/>
                    </a:cubicBezTo>
                    <a:cubicBezTo>
                      <a:pt x="149" y="98"/>
                      <a:pt x="149" y="98"/>
                      <a:pt x="149" y="98"/>
                    </a:cubicBez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114"/>
                      <a:pt x="148" y="114"/>
                      <a:pt x="148" y="114"/>
                    </a:cubicBezTo>
                    <a:cubicBezTo>
                      <a:pt x="149" y="120"/>
                      <a:pt x="149" y="120"/>
                      <a:pt x="149" y="120"/>
                    </a:cubicBezTo>
                    <a:cubicBezTo>
                      <a:pt x="151" y="123"/>
                      <a:pt x="151" y="123"/>
                      <a:pt x="151" y="123"/>
                    </a:cubicBezTo>
                    <a:cubicBezTo>
                      <a:pt x="153" y="116"/>
                      <a:pt x="153" y="116"/>
                      <a:pt x="153" y="116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57" y="99"/>
                      <a:pt x="157" y="99"/>
                      <a:pt x="157" y="99"/>
                    </a:cubicBezTo>
                    <a:cubicBezTo>
                      <a:pt x="157" y="97"/>
                      <a:pt x="157" y="97"/>
                      <a:pt x="157" y="97"/>
                    </a:cubicBezTo>
                    <a:cubicBezTo>
                      <a:pt x="160" y="95"/>
                      <a:pt x="160" y="95"/>
                      <a:pt x="160" y="95"/>
                    </a:cubicBezTo>
                    <a:cubicBezTo>
                      <a:pt x="163" y="91"/>
                      <a:pt x="163" y="91"/>
                      <a:pt x="163" y="91"/>
                    </a:cubicBezTo>
                    <a:cubicBezTo>
                      <a:pt x="163" y="82"/>
                      <a:pt x="163" y="82"/>
                      <a:pt x="163" y="82"/>
                    </a:cubicBezTo>
                    <a:cubicBezTo>
                      <a:pt x="163" y="79"/>
                      <a:pt x="163" y="79"/>
                      <a:pt x="163" y="79"/>
                    </a:cubicBezTo>
                    <a:cubicBezTo>
                      <a:pt x="163" y="75"/>
                      <a:pt x="163" y="75"/>
                      <a:pt x="163" y="75"/>
                    </a:cubicBezTo>
                    <a:cubicBezTo>
                      <a:pt x="167" y="71"/>
                      <a:pt x="167" y="71"/>
                      <a:pt x="167" y="71"/>
                    </a:cubicBezTo>
                    <a:cubicBezTo>
                      <a:pt x="168" y="74"/>
                      <a:pt x="168" y="74"/>
                      <a:pt x="168" y="74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7"/>
                      <a:pt x="165" y="80"/>
                      <a:pt x="165" y="80"/>
                    </a:cubicBezTo>
                    <a:cubicBezTo>
                      <a:pt x="166" y="81"/>
                      <a:pt x="168" y="82"/>
                      <a:pt x="168" y="82"/>
                    </a:cubicBezTo>
                    <a:cubicBezTo>
                      <a:pt x="170" y="77"/>
                      <a:pt x="170" y="77"/>
                      <a:pt x="170" y="77"/>
                    </a:cubicBezTo>
                    <a:cubicBezTo>
                      <a:pt x="170" y="68"/>
                      <a:pt x="170" y="68"/>
                      <a:pt x="170" y="68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48" y="57"/>
                      <a:pt x="148" y="57"/>
                      <a:pt x="148" y="57"/>
                    </a:cubicBezTo>
                    <a:lnTo>
                      <a:pt x="134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7" name="Freeform 44">
                <a:extLst>
                  <a:ext uri="{FF2B5EF4-FFF2-40B4-BE49-F238E27FC236}">
                    <a16:creationId xmlns:a16="http://schemas.microsoft.com/office/drawing/2014/main" id="{BEAADD4D-FBFF-CD45-9930-1348786CD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1350" y="2367189"/>
                <a:ext cx="249594" cy="246221"/>
              </a:xfrm>
              <a:custGeom>
                <a:avLst/>
                <a:gdLst>
                  <a:gd name="T0" fmla="*/ 24 w 148"/>
                  <a:gd name="T1" fmla="*/ 136 h 146"/>
                  <a:gd name="T2" fmla="*/ 31 w 148"/>
                  <a:gd name="T3" fmla="*/ 144 h 146"/>
                  <a:gd name="T4" fmla="*/ 38 w 148"/>
                  <a:gd name="T5" fmla="*/ 146 h 146"/>
                  <a:gd name="T6" fmla="*/ 48 w 148"/>
                  <a:gd name="T7" fmla="*/ 142 h 146"/>
                  <a:gd name="T8" fmla="*/ 64 w 148"/>
                  <a:gd name="T9" fmla="*/ 134 h 146"/>
                  <a:gd name="T10" fmla="*/ 79 w 148"/>
                  <a:gd name="T11" fmla="*/ 125 h 146"/>
                  <a:gd name="T12" fmla="*/ 79 w 148"/>
                  <a:gd name="T13" fmla="*/ 112 h 146"/>
                  <a:gd name="T14" fmla="*/ 87 w 148"/>
                  <a:gd name="T15" fmla="*/ 99 h 146"/>
                  <a:gd name="T16" fmla="*/ 91 w 148"/>
                  <a:gd name="T17" fmla="*/ 80 h 146"/>
                  <a:gd name="T18" fmla="*/ 100 w 148"/>
                  <a:gd name="T19" fmla="*/ 84 h 146"/>
                  <a:gd name="T20" fmla="*/ 103 w 148"/>
                  <a:gd name="T21" fmla="*/ 83 h 146"/>
                  <a:gd name="T22" fmla="*/ 108 w 148"/>
                  <a:gd name="T23" fmla="*/ 71 h 146"/>
                  <a:gd name="T24" fmla="*/ 110 w 148"/>
                  <a:gd name="T25" fmla="*/ 67 h 146"/>
                  <a:gd name="T26" fmla="*/ 114 w 148"/>
                  <a:gd name="T27" fmla="*/ 69 h 146"/>
                  <a:gd name="T28" fmla="*/ 122 w 148"/>
                  <a:gd name="T29" fmla="*/ 57 h 146"/>
                  <a:gd name="T30" fmla="*/ 126 w 148"/>
                  <a:gd name="T31" fmla="*/ 47 h 146"/>
                  <a:gd name="T32" fmla="*/ 135 w 148"/>
                  <a:gd name="T33" fmla="*/ 44 h 146"/>
                  <a:gd name="T34" fmla="*/ 143 w 148"/>
                  <a:gd name="T35" fmla="*/ 47 h 146"/>
                  <a:gd name="T36" fmla="*/ 148 w 148"/>
                  <a:gd name="T37" fmla="*/ 43 h 146"/>
                  <a:gd name="T38" fmla="*/ 145 w 148"/>
                  <a:gd name="T39" fmla="*/ 36 h 146"/>
                  <a:gd name="T40" fmla="*/ 130 w 148"/>
                  <a:gd name="T41" fmla="*/ 28 h 146"/>
                  <a:gd name="T42" fmla="*/ 120 w 148"/>
                  <a:gd name="T43" fmla="*/ 31 h 146"/>
                  <a:gd name="T44" fmla="*/ 113 w 148"/>
                  <a:gd name="T45" fmla="*/ 34 h 146"/>
                  <a:gd name="T46" fmla="*/ 107 w 148"/>
                  <a:gd name="T47" fmla="*/ 40 h 146"/>
                  <a:gd name="T48" fmla="*/ 94 w 148"/>
                  <a:gd name="T49" fmla="*/ 50 h 146"/>
                  <a:gd name="T50" fmla="*/ 88 w 148"/>
                  <a:gd name="T51" fmla="*/ 33 h 146"/>
                  <a:gd name="T52" fmla="*/ 51 w 148"/>
                  <a:gd name="T53" fmla="*/ 0 h 146"/>
                  <a:gd name="T54" fmla="*/ 47 w 148"/>
                  <a:gd name="T55" fmla="*/ 3 h 146"/>
                  <a:gd name="T56" fmla="*/ 48 w 148"/>
                  <a:gd name="T57" fmla="*/ 7 h 146"/>
                  <a:gd name="T58" fmla="*/ 48 w 148"/>
                  <a:gd name="T59" fmla="*/ 19 h 146"/>
                  <a:gd name="T60" fmla="*/ 47 w 148"/>
                  <a:gd name="T61" fmla="*/ 28 h 146"/>
                  <a:gd name="T62" fmla="*/ 46 w 148"/>
                  <a:gd name="T63" fmla="*/ 39 h 146"/>
                  <a:gd name="T64" fmla="*/ 36 w 148"/>
                  <a:gd name="T65" fmla="*/ 51 h 146"/>
                  <a:gd name="T66" fmla="*/ 28 w 148"/>
                  <a:gd name="T67" fmla="*/ 55 h 146"/>
                  <a:gd name="T68" fmla="*/ 21 w 148"/>
                  <a:gd name="T69" fmla="*/ 65 h 146"/>
                  <a:gd name="T70" fmla="*/ 19 w 148"/>
                  <a:gd name="T71" fmla="*/ 76 h 146"/>
                  <a:gd name="T72" fmla="*/ 12 w 148"/>
                  <a:gd name="T73" fmla="*/ 76 h 146"/>
                  <a:gd name="T74" fmla="*/ 9 w 148"/>
                  <a:gd name="T75" fmla="*/ 91 h 146"/>
                  <a:gd name="T76" fmla="*/ 3 w 148"/>
                  <a:gd name="T77" fmla="*/ 98 h 146"/>
                  <a:gd name="T78" fmla="*/ 3 w 148"/>
                  <a:gd name="T79" fmla="*/ 114 h 146"/>
                  <a:gd name="T80" fmla="*/ 10 w 148"/>
                  <a:gd name="T81" fmla="*/ 127 h 146"/>
                  <a:gd name="T82" fmla="*/ 19 w 148"/>
                  <a:gd name="T83" fmla="*/ 138 h 146"/>
                  <a:gd name="T84" fmla="*/ 21 w 148"/>
                  <a:gd name="T85" fmla="*/ 13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8" h="146">
                    <a:moveTo>
                      <a:pt x="21" y="136"/>
                    </a:moveTo>
                    <a:lnTo>
                      <a:pt x="24" y="136"/>
                    </a:lnTo>
                    <a:lnTo>
                      <a:pt x="25" y="139"/>
                    </a:lnTo>
                    <a:lnTo>
                      <a:pt x="31" y="144"/>
                    </a:lnTo>
                    <a:lnTo>
                      <a:pt x="36" y="146"/>
                    </a:lnTo>
                    <a:lnTo>
                      <a:pt x="38" y="146"/>
                    </a:lnTo>
                    <a:lnTo>
                      <a:pt x="44" y="139"/>
                    </a:lnTo>
                    <a:lnTo>
                      <a:pt x="48" y="142"/>
                    </a:lnTo>
                    <a:lnTo>
                      <a:pt x="57" y="140"/>
                    </a:lnTo>
                    <a:lnTo>
                      <a:pt x="64" y="134"/>
                    </a:lnTo>
                    <a:lnTo>
                      <a:pt x="75" y="128"/>
                    </a:lnTo>
                    <a:lnTo>
                      <a:pt x="79" y="125"/>
                    </a:lnTo>
                    <a:lnTo>
                      <a:pt x="78" y="117"/>
                    </a:lnTo>
                    <a:lnTo>
                      <a:pt x="79" y="112"/>
                    </a:lnTo>
                    <a:lnTo>
                      <a:pt x="84" y="107"/>
                    </a:lnTo>
                    <a:lnTo>
                      <a:pt x="87" y="99"/>
                    </a:lnTo>
                    <a:lnTo>
                      <a:pt x="90" y="87"/>
                    </a:lnTo>
                    <a:lnTo>
                      <a:pt x="91" y="80"/>
                    </a:lnTo>
                    <a:lnTo>
                      <a:pt x="95" y="82"/>
                    </a:lnTo>
                    <a:lnTo>
                      <a:pt x="100" y="84"/>
                    </a:lnTo>
                    <a:lnTo>
                      <a:pt x="102" y="85"/>
                    </a:lnTo>
                    <a:lnTo>
                      <a:pt x="103" y="83"/>
                    </a:lnTo>
                    <a:lnTo>
                      <a:pt x="106" y="75"/>
                    </a:lnTo>
                    <a:lnTo>
                      <a:pt x="108" y="71"/>
                    </a:lnTo>
                    <a:lnTo>
                      <a:pt x="109" y="67"/>
                    </a:lnTo>
                    <a:lnTo>
                      <a:pt x="110" y="67"/>
                    </a:lnTo>
                    <a:lnTo>
                      <a:pt x="113" y="67"/>
                    </a:lnTo>
                    <a:lnTo>
                      <a:pt x="114" y="69"/>
                    </a:lnTo>
                    <a:lnTo>
                      <a:pt x="119" y="60"/>
                    </a:lnTo>
                    <a:lnTo>
                      <a:pt x="122" y="57"/>
                    </a:lnTo>
                    <a:lnTo>
                      <a:pt x="124" y="54"/>
                    </a:lnTo>
                    <a:lnTo>
                      <a:pt x="126" y="47"/>
                    </a:lnTo>
                    <a:lnTo>
                      <a:pt x="126" y="39"/>
                    </a:lnTo>
                    <a:lnTo>
                      <a:pt x="135" y="44"/>
                    </a:lnTo>
                    <a:lnTo>
                      <a:pt x="141" y="47"/>
                    </a:lnTo>
                    <a:lnTo>
                      <a:pt x="143" y="47"/>
                    </a:lnTo>
                    <a:lnTo>
                      <a:pt x="146" y="44"/>
                    </a:lnTo>
                    <a:lnTo>
                      <a:pt x="148" y="43"/>
                    </a:lnTo>
                    <a:lnTo>
                      <a:pt x="147" y="43"/>
                    </a:lnTo>
                    <a:lnTo>
                      <a:pt x="145" y="36"/>
                    </a:lnTo>
                    <a:lnTo>
                      <a:pt x="141" y="31"/>
                    </a:lnTo>
                    <a:lnTo>
                      <a:pt x="130" y="28"/>
                    </a:lnTo>
                    <a:lnTo>
                      <a:pt x="123" y="31"/>
                    </a:lnTo>
                    <a:lnTo>
                      <a:pt x="120" y="31"/>
                    </a:lnTo>
                    <a:lnTo>
                      <a:pt x="114" y="35"/>
                    </a:lnTo>
                    <a:lnTo>
                      <a:pt x="113" y="34"/>
                    </a:lnTo>
                    <a:lnTo>
                      <a:pt x="112" y="34"/>
                    </a:lnTo>
                    <a:lnTo>
                      <a:pt x="107" y="40"/>
                    </a:lnTo>
                    <a:lnTo>
                      <a:pt x="102" y="40"/>
                    </a:lnTo>
                    <a:lnTo>
                      <a:pt x="94" y="50"/>
                    </a:lnTo>
                    <a:lnTo>
                      <a:pt x="91" y="50"/>
                    </a:lnTo>
                    <a:lnTo>
                      <a:pt x="88" y="33"/>
                    </a:lnTo>
                    <a:lnTo>
                      <a:pt x="57" y="39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47" y="3"/>
                    </a:lnTo>
                    <a:lnTo>
                      <a:pt x="48" y="6"/>
                    </a:lnTo>
                    <a:lnTo>
                      <a:pt x="48" y="7"/>
                    </a:lnTo>
                    <a:lnTo>
                      <a:pt x="48" y="15"/>
                    </a:lnTo>
                    <a:lnTo>
                      <a:pt x="48" y="19"/>
                    </a:lnTo>
                    <a:lnTo>
                      <a:pt x="47" y="22"/>
                    </a:lnTo>
                    <a:lnTo>
                      <a:pt x="47" y="28"/>
                    </a:lnTo>
                    <a:lnTo>
                      <a:pt x="46" y="36"/>
                    </a:lnTo>
                    <a:lnTo>
                      <a:pt x="46" y="39"/>
                    </a:lnTo>
                    <a:lnTo>
                      <a:pt x="44" y="44"/>
                    </a:lnTo>
                    <a:lnTo>
                      <a:pt x="36" y="51"/>
                    </a:lnTo>
                    <a:lnTo>
                      <a:pt x="33" y="55"/>
                    </a:lnTo>
                    <a:lnTo>
                      <a:pt x="28" y="55"/>
                    </a:lnTo>
                    <a:lnTo>
                      <a:pt x="24" y="61"/>
                    </a:lnTo>
                    <a:lnTo>
                      <a:pt x="21" y="65"/>
                    </a:lnTo>
                    <a:lnTo>
                      <a:pt x="20" y="75"/>
                    </a:lnTo>
                    <a:lnTo>
                      <a:pt x="19" y="76"/>
                    </a:lnTo>
                    <a:lnTo>
                      <a:pt x="15" y="73"/>
                    </a:lnTo>
                    <a:lnTo>
                      <a:pt x="12" y="76"/>
                    </a:lnTo>
                    <a:lnTo>
                      <a:pt x="9" y="87"/>
                    </a:lnTo>
                    <a:lnTo>
                      <a:pt x="9" y="91"/>
                    </a:lnTo>
                    <a:lnTo>
                      <a:pt x="7" y="94"/>
                    </a:lnTo>
                    <a:lnTo>
                      <a:pt x="3" y="98"/>
                    </a:lnTo>
                    <a:lnTo>
                      <a:pt x="0" y="101"/>
                    </a:lnTo>
                    <a:lnTo>
                      <a:pt x="3" y="114"/>
                    </a:lnTo>
                    <a:lnTo>
                      <a:pt x="5" y="120"/>
                    </a:lnTo>
                    <a:lnTo>
                      <a:pt x="10" y="127"/>
                    </a:lnTo>
                    <a:lnTo>
                      <a:pt x="15" y="132"/>
                    </a:lnTo>
                    <a:lnTo>
                      <a:pt x="19" y="138"/>
                    </a:lnTo>
                    <a:lnTo>
                      <a:pt x="20" y="138"/>
                    </a:lnTo>
                    <a:lnTo>
                      <a:pt x="21" y="136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8" name="Freeform 45">
                <a:extLst>
                  <a:ext uri="{FF2B5EF4-FFF2-40B4-BE49-F238E27FC236}">
                    <a16:creationId xmlns:a16="http://schemas.microsoft.com/office/drawing/2014/main" id="{657E96F0-AA04-9E47-BBE0-BC0A97548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5393" y="2498731"/>
                <a:ext cx="398000" cy="205746"/>
              </a:xfrm>
              <a:custGeom>
                <a:avLst/>
                <a:gdLst>
                  <a:gd name="T0" fmla="*/ 207 w 236"/>
                  <a:gd name="T1" fmla="*/ 91 h 122"/>
                  <a:gd name="T2" fmla="*/ 214 w 236"/>
                  <a:gd name="T3" fmla="*/ 88 h 122"/>
                  <a:gd name="T4" fmla="*/ 220 w 236"/>
                  <a:gd name="T5" fmla="*/ 74 h 122"/>
                  <a:gd name="T6" fmla="*/ 235 w 236"/>
                  <a:gd name="T7" fmla="*/ 64 h 122"/>
                  <a:gd name="T8" fmla="*/ 232 w 236"/>
                  <a:gd name="T9" fmla="*/ 54 h 122"/>
                  <a:gd name="T10" fmla="*/ 222 w 236"/>
                  <a:gd name="T11" fmla="*/ 42 h 122"/>
                  <a:gd name="T12" fmla="*/ 217 w 236"/>
                  <a:gd name="T13" fmla="*/ 23 h 122"/>
                  <a:gd name="T14" fmla="*/ 215 w 236"/>
                  <a:gd name="T15" fmla="*/ 22 h 122"/>
                  <a:gd name="T16" fmla="*/ 207 w 236"/>
                  <a:gd name="T17" fmla="*/ 13 h 122"/>
                  <a:gd name="T18" fmla="*/ 203 w 236"/>
                  <a:gd name="T19" fmla="*/ 11 h 122"/>
                  <a:gd name="T20" fmla="*/ 199 w 236"/>
                  <a:gd name="T21" fmla="*/ 15 h 122"/>
                  <a:gd name="T22" fmla="*/ 192 w 236"/>
                  <a:gd name="T23" fmla="*/ 17 h 122"/>
                  <a:gd name="T24" fmla="*/ 184 w 236"/>
                  <a:gd name="T25" fmla="*/ 13 h 122"/>
                  <a:gd name="T26" fmla="*/ 181 w 236"/>
                  <a:gd name="T27" fmla="*/ 16 h 122"/>
                  <a:gd name="T28" fmla="*/ 178 w 236"/>
                  <a:gd name="T29" fmla="*/ 18 h 122"/>
                  <a:gd name="T30" fmla="*/ 174 w 236"/>
                  <a:gd name="T31" fmla="*/ 15 h 122"/>
                  <a:gd name="T32" fmla="*/ 166 w 236"/>
                  <a:gd name="T33" fmla="*/ 13 h 122"/>
                  <a:gd name="T34" fmla="*/ 163 w 236"/>
                  <a:gd name="T35" fmla="*/ 7 h 122"/>
                  <a:gd name="T36" fmla="*/ 154 w 236"/>
                  <a:gd name="T37" fmla="*/ 0 h 122"/>
                  <a:gd name="T38" fmla="*/ 148 w 236"/>
                  <a:gd name="T39" fmla="*/ 3 h 122"/>
                  <a:gd name="T40" fmla="*/ 141 w 236"/>
                  <a:gd name="T41" fmla="*/ 2 h 122"/>
                  <a:gd name="T42" fmla="*/ 144 w 236"/>
                  <a:gd name="T43" fmla="*/ 7 h 122"/>
                  <a:gd name="T44" fmla="*/ 144 w 236"/>
                  <a:gd name="T45" fmla="*/ 15 h 122"/>
                  <a:gd name="T46" fmla="*/ 138 w 236"/>
                  <a:gd name="T47" fmla="*/ 17 h 122"/>
                  <a:gd name="T48" fmla="*/ 126 w 236"/>
                  <a:gd name="T49" fmla="*/ 20 h 122"/>
                  <a:gd name="T50" fmla="*/ 125 w 236"/>
                  <a:gd name="T51" fmla="*/ 23 h 122"/>
                  <a:gd name="T52" fmla="*/ 124 w 236"/>
                  <a:gd name="T53" fmla="*/ 29 h 122"/>
                  <a:gd name="T54" fmla="*/ 120 w 236"/>
                  <a:gd name="T55" fmla="*/ 37 h 122"/>
                  <a:gd name="T56" fmla="*/ 115 w 236"/>
                  <a:gd name="T57" fmla="*/ 39 h 122"/>
                  <a:gd name="T58" fmla="*/ 112 w 236"/>
                  <a:gd name="T59" fmla="*/ 47 h 122"/>
                  <a:gd name="T60" fmla="*/ 104 w 236"/>
                  <a:gd name="T61" fmla="*/ 52 h 122"/>
                  <a:gd name="T62" fmla="*/ 100 w 236"/>
                  <a:gd name="T63" fmla="*/ 48 h 122"/>
                  <a:gd name="T64" fmla="*/ 97 w 236"/>
                  <a:gd name="T65" fmla="*/ 44 h 122"/>
                  <a:gd name="T66" fmla="*/ 93 w 236"/>
                  <a:gd name="T67" fmla="*/ 51 h 122"/>
                  <a:gd name="T68" fmla="*/ 92 w 236"/>
                  <a:gd name="T69" fmla="*/ 58 h 122"/>
                  <a:gd name="T70" fmla="*/ 86 w 236"/>
                  <a:gd name="T71" fmla="*/ 55 h 122"/>
                  <a:gd name="T72" fmla="*/ 80 w 236"/>
                  <a:gd name="T73" fmla="*/ 56 h 122"/>
                  <a:gd name="T74" fmla="*/ 76 w 236"/>
                  <a:gd name="T75" fmla="*/ 61 h 122"/>
                  <a:gd name="T76" fmla="*/ 71 w 236"/>
                  <a:gd name="T77" fmla="*/ 60 h 122"/>
                  <a:gd name="T78" fmla="*/ 63 w 236"/>
                  <a:gd name="T79" fmla="*/ 57 h 122"/>
                  <a:gd name="T80" fmla="*/ 57 w 236"/>
                  <a:gd name="T81" fmla="*/ 61 h 122"/>
                  <a:gd name="T82" fmla="*/ 49 w 236"/>
                  <a:gd name="T83" fmla="*/ 66 h 122"/>
                  <a:gd name="T84" fmla="*/ 43 w 236"/>
                  <a:gd name="T85" fmla="*/ 67 h 122"/>
                  <a:gd name="T86" fmla="*/ 43 w 236"/>
                  <a:gd name="T87" fmla="*/ 72 h 122"/>
                  <a:gd name="T88" fmla="*/ 44 w 236"/>
                  <a:gd name="T89" fmla="*/ 78 h 122"/>
                  <a:gd name="T90" fmla="*/ 36 w 236"/>
                  <a:gd name="T91" fmla="*/ 81 h 122"/>
                  <a:gd name="T92" fmla="*/ 33 w 236"/>
                  <a:gd name="T93" fmla="*/ 88 h 122"/>
                  <a:gd name="T94" fmla="*/ 33 w 236"/>
                  <a:gd name="T95" fmla="*/ 94 h 122"/>
                  <a:gd name="T96" fmla="*/ 27 w 236"/>
                  <a:gd name="T97" fmla="*/ 94 h 122"/>
                  <a:gd name="T98" fmla="*/ 19 w 236"/>
                  <a:gd name="T99" fmla="*/ 89 h 122"/>
                  <a:gd name="T100" fmla="*/ 14 w 236"/>
                  <a:gd name="T101" fmla="*/ 93 h 122"/>
                  <a:gd name="T102" fmla="*/ 10 w 236"/>
                  <a:gd name="T103" fmla="*/ 97 h 122"/>
                  <a:gd name="T104" fmla="*/ 14 w 236"/>
                  <a:gd name="T105" fmla="*/ 102 h 122"/>
                  <a:gd name="T106" fmla="*/ 14 w 236"/>
                  <a:gd name="T107" fmla="*/ 107 h 122"/>
                  <a:gd name="T108" fmla="*/ 12 w 236"/>
                  <a:gd name="T109" fmla="*/ 115 h 122"/>
                  <a:gd name="T110" fmla="*/ 7 w 236"/>
                  <a:gd name="T111" fmla="*/ 116 h 122"/>
                  <a:gd name="T112" fmla="*/ 5 w 236"/>
                  <a:gd name="T113" fmla="*/ 117 h 122"/>
                  <a:gd name="T114" fmla="*/ 0 w 236"/>
                  <a:gd name="T115" fmla="*/ 117 h 122"/>
                  <a:gd name="T116" fmla="*/ 0 w 236"/>
                  <a:gd name="T117" fmla="*/ 121 h 122"/>
                  <a:gd name="T118" fmla="*/ 2 w 236"/>
                  <a:gd name="T119" fmla="*/ 121 h 122"/>
                  <a:gd name="T120" fmla="*/ 50 w 236"/>
                  <a:gd name="T121" fmla="*/ 111 h 122"/>
                  <a:gd name="T122" fmla="*/ 192 w 236"/>
                  <a:gd name="T123" fmla="*/ 100 h 122"/>
                  <a:gd name="T124" fmla="*/ 202 w 236"/>
                  <a:gd name="T1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6" h="122">
                    <a:moveTo>
                      <a:pt x="202" y="94"/>
                    </a:moveTo>
                    <a:lnTo>
                      <a:pt x="207" y="91"/>
                    </a:lnTo>
                    <a:lnTo>
                      <a:pt x="210" y="89"/>
                    </a:lnTo>
                    <a:lnTo>
                      <a:pt x="214" y="88"/>
                    </a:lnTo>
                    <a:lnTo>
                      <a:pt x="217" y="79"/>
                    </a:lnTo>
                    <a:lnTo>
                      <a:pt x="220" y="74"/>
                    </a:lnTo>
                    <a:lnTo>
                      <a:pt x="231" y="70"/>
                    </a:lnTo>
                    <a:lnTo>
                      <a:pt x="235" y="64"/>
                    </a:lnTo>
                    <a:lnTo>
                      <a:pt x="236" y="60"/>
                    </a:lnTo>
                    <a:lnTo>
                      <a:pt x="232" y="54"/>
                    </a:lnTo>
                    <a:lnTo>
                      <a:pt x="227" y="49"/>
                    </a:lnTo>
                    <a:lnTo>
                      <a:pt x="222" y="42"/>
                    </a:lnTo>
                    <a:lnTo>
                      <a:pt x="220" y="36"/>
                    </a:lnTo>
                    <a:lnTo>
                      <a:pt x="217" y="23"/>
                    </a:lnTo>
                    <a:lnTo>
                      <a:pt x="218" y="22"/>
                    </a:lnTo>
                    <a:lnTo>
                      <a:pt x="215" y="22"/>
                    </a:lnTo>
                    <a:lnTo>
                      <a:pt x="211" y="18"/>
                    </a:lnTo>
                    <a:lnTo>
                      <a:pt x="207" y="13"/>
                    </a:lnTo>
                    <a:lnTo>
                      <a:pt x="204" y="10"/>
                    </a:lnTo>
                    <a:lnTo>
                      <a:pt x="203" y="11"/>
                    </a:lnTo>
                    <a:lnTo>
                      <a:pt x="201" y="12"/>
                    </a:lnTo>
                    <a:lnTo>
                      <a:pt x="199" y="15"/>
                    </a:lnTo>
                    <a:lnTo>
                      <a:pt x="198" y="16"/>
                    </a:lnTo>
                    <a:lnTo>
                      <a:pt x="192" y="17"/>
                    </a:lnTo>
                    <a:lnTo>
                      <a:pt x="187" y="15"/>
                    </a:lnTo>
                    <a:lnTo>
                      <a:pt x="184" y="13"/>
                    </a:lnTo>
                    <a:lnTo>
                      <a:pt x="183" y="14"/>
                    </a:lnTo>
                    <a:lnTo>
                      <a:pt x="181" y="16"/>
                    </a:lnTo>
                    <a:lnTo>
                      <a:pt x="181" y="17"/>
                    </a:lnTo>
                    <a:lnTo>
                      <a:pt x="178" y="18"/>
                    </a:lnTo>
                    <a:lnTo>
                      <a:pt x="176" y="16"/>
                    </a:lnTo>
                    <a:lnTo>
                      <a:pt x="174" y="15"/>
                    </a:lnTo>
                    <a:lnTo>
                      <a:pt x="171" y="14"/>
                    </a:lnTo>
                    <a:lnTo>
                      <a:pt x="166" y="13"/>
                    </a:lnTo>
                    <a:lnTo>
                      <a:pt x="165" y="11"/>
                    </a:lnTo>
                    <a:lnTo>
                      <a:pt x="163" y="7"/>
                    </a:lnTo>
                    <a:lnTo>
                      <a:pt x="159" y="4"/>
                    </a:lnTo>
                    <a:lnTo>
                      <a:pt x="154" y="0"/>
                    </a:lnTo>
                    <a:lnTo>
                      <a:pt x="153" y="1"/>
                    </a:lnTo>
                    <a:lnTo>
                      <a:pt x="148" y="3"/>
                    </a:lnTo>
                    <a:lnTo>
                      <a:pt x="143" y="1"/>
                    </a:lnTo>
                    <a:lnTo>
                      <a:pt x="141" y="2"/>
                    </a:lnTo>
                    <a:lnTo>
                      <a:pt x="142" y="6"/>
                    </a:lnTo>
                    <a:lnTo>
                      <a:pt x="144" y="7"/>
                    </a:lnTo>
                    <a:lnTo>
                      <a:pt x="143" y="9"/>
                    </a:lnTo>
                    <a:lnTo>
                      <a:pt x="144" y="15"/>
                    </a:lnTo>
                    <a:lnTo>
                      <a:pt x="142" y="17"/>
                    </a:lnTo>
                    <a:lnTo>
                      <a:pt x="138" y="17"/>
                    </a:lnTo>
                    <a:lnTo>
                      <a:pt x="134" y="19"/>
                    </a:lnTo>
                    <a:lnTo>
                      <a:pt x="126" y="20"/>
                    </a:lnTo>
                    <a:lnTo>
                      <a:pt x="125" y="21"/>
                    </a:lnTo>
                    <a:lnTo>
                      <a:pt x="125" y="23"/>
                    </a:lnTo>
                    <a:lnTo>
                      <a:pt x="124" y="25"/>
                    </a:lnTo>
                    <a:lnTo>
                      <a:pt x="124" y="29"/>
                    </a:lnTo>
                    <a:lnTo>
                      <a:pt x="122" y="33"/>
                    </a:lnTo>
                    <a:lnTo>
                      <a:pt x="120" y="37"/>
                    </a:lnTo>
                    <a:lnTo>
                      <a:pt x="118" y="39"/>
                    </a:lnTo>
                    <a:lnTo>
                      <a:pt x="115" y="39"/>
                    </a:lnTo>
                    <a:lnTo>
                      <a:pt x="112" y="44"/>
                    </a:lnTo>
                    <a:lnTo>
                      <a:pt x="112" y="47"/>
                    </a:lnTo>
                    <a:lnTo>
                      <a:pt x="110" y="51"/>
                    </a:lnTo>
                    <a:lnTo>
                      <a:pt x="104" y="52"/>
                    </a:lnTo>
                    <a:lnTo>
                      <a:pt x="103" y="51"/>
                    </a:lnTo>
                    <a:lnTo>
                      <a:pt x="100" y="48"/>
                    </a:lnTo>
                    <a:lnTo>
                      <a:pt x="99" y="44"/>
                    </a:lnTo>
                    <a:lnTo>
                      <a:pt x="97" y="44"/>
                    </a:lnTo>
                    <a:lnTo>
                      <a:pt x="96" y="48"/>
                    </a:lnTo>
                    <a:lnTo>
                      <a:pt x="93" y="51"/>
                    </a:lnTo>
                    <a:lnTo>
                      <a:pt x="93" y="55"/>
                    </a:lnTo>
                    <a:lnTo>
                      <a:pt x="92" y="58"/>
                    </a:lnTo>
                    <a:lnTo>
                      <a:pt x="88" y="57"/>
                    </a:lnTo>
                    <a:lnTo>
                      <a:pt x="86" y="55"/>
                    </a:lnTo>
                    <a:lnTo>
                      <a:pt x="82" y="55"/>
                    </a:lnTo>
                    <a:lnTo>
                      <a:pt x="80" y="56"/>
                    </a:lnTo>
                    <a:lnTo>
                      <a:pt x="76" y="57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1" y="60"/>
                    </a:lnTo>
                    <a:lnTo>
                      <a:pt x="68" y="57"/>
                    </a:lnTo>
                    <a:lnTo>
                      <a:pt x="63" y="57"/>
                    </a:lnTo>
                    <a:lnTo>
                      <a:pt x="60" y="57"/>
                    </a:lnTo>
                    <a:lnTo>
                      <a:pt x="57" y="61"/>
                    </a:lnTo>
                    <a:lnTo>
                      <a:pt x="49" y="61"/>
                    </a:lnTo>
                    <a:lnTo>
                      <a:pt x="49" y="66"/>
                    </a:lnTo>
                    <a:lnTo>
                      <a:pt x="46" y="66"/>
                    </a:lnTo>
                    <a:lnTo>
                      <a:pt x="43" y="67"/>
                    </a:lnTo>
                    <a:lnTo>
                      <a:pt x="43" y="71"/>
                    </a:lnTo>
                    <a:lnTo>
                      <a:pt x="43" y="72"/>
                    </a:lnTo>
                    <a:lnTo>
                      <a:pt x="43" y="75"/>
                    </a:lnTo>
                    <a:lnTo>
                      <a:pt x="44" y="78"/>
                    </a:lnTo>
                    <a:lnTo>
                      <a:pt x="42" y="79"/>
                    </a:lnTo>
                    <a:lnTo>
                      <a:pt x="36" y="81"/>
                    </a:lnTo>
                    <a:lnTo>
                      <a:pt x="33" y="83"/>
                    </a:lnTo>
                    <a:lnTo>
                      <a:pt x="33" y="88"/>
                    </a:lnTo>
                    <a:lnTo>
                      <a:pt x="35" y="93"/>
                    </a:lnTo>
                    <a:lnTo>
                      <a:pt x="33" y="94"/>
                    </a:lnTo>
                    <a:lnTo>
                      <a:pt x="30" y="94"/>
                    </a:lnTo>
                    <a:lnTo>
                      <a:pt x="27" y="94"/>
                    </a:lnTo>
                    <a:lnTo>
                      <a:pt x="23" y="91"/>
                    </a:lnTo>
                    <a:lnTo>
                      <a:pt x="19" y="89"/>
                    </a:lnTo>
                    <a:lnTo>
                      <a:pt x="17" y="90"/>
                    </a:lnTo>
                    <a:lnTo>
                      <a:pt x="14" y="93"/>
                    </a:lnTo>
                    <a:lnTo>
                      <a:pt x="11" y="94"/>
                    </a:lnTo>
                    <a:lnTo>
                      <a:pt x="10" y="97"/>
                    </a:lnTo>
                    <a:lnTo>
                      <a:pt x="10" y="100"/>
                    </a:lnTo>
                    <a:lnTo>
                      <a:pt x="14" y="102"/>
                    </a:lnTo>
                    <a:lnTo>
                      <a:pt x="14" y="104"/>
                    </a:lnTo>
                    <a:lnTo>
                      <a:pt x="14" y="107"/>
                    </a:lnTo>
                    <a:lnTo>
                      <a:pt x="14" y="112"/>
                    </a:lnTo>
                    <a:lnTo>
                      <a:pt x="12" y="115"/>
                    </a:lnTo>
                    <a:lnTo>
                      <a:pt x="10" y="116"/>
                    </a:lnTo>
                    <a:lnTo>
                      <a:pt x="7" y="116"/>
                    </a:lnTo>
                    <a:lnTo>
                      <a:pt x="5" y="117"/>
                    </a:lnTo>
                    <a:lnTo>
                      <a:pt x="5" y="117"/>
                    </a:lnTo>
                    <a:lnTo>
                      <a:pt x="4" y="117"/>
                    </a:lnTo>
                    <a:lnTo>
                      <a:pt x="0" y="117"/>
                    </a:lnTo>
                    <a:lnTo>
                      <a:pt x="0" y="118"/>
                    </a:lnTo>
                    <a:lnTo>
                      <a:pt x="0" y="121"/>
                    </a:lnTo>
                    <a:lnTo>
                      <a:pt x="0" y="122"/>
                    </a:lnTo>
                    <a:lnTo>
                      <a:pt x="2" y="121"/>
                    </a:lnTo>
                    <a:lnTo>
                      <a:pt x="52" y="120"/>
                    </a:lnTo>
                    <a:lnTo>
                      <a:pt x="50" y="111"/>
                    </a:lnTo>
                    <a:lnTo>
                      <a:pt x="143" y="105"/>
                    </a:lnTo>
                    <a:lnTo>
                      <a:pt x="192" y="100"/>
                    </a:lnTo>
                    <a:lnTo>
                      <a:pt x="198" y="97"/>
                    </a:lnTo>
                    <a:lnTo>
                      <a:pt x="202" y="94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9" name="Freeform 46">
                <a:extLst>
                  <a:ext uri="{FF2B5EF4-FFF2-40B4-BE49-F238E27FC236}">
                    <a16:creationId xmlns:a16="http://schemas.microsoft.com/office/drawing/2014/main" id="{C70D23BB-E45A-4F40-B4CC-FEA5A8B51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417" y="2426214"/>
                <a:ext cx="362585" cy="315365"/>
              </a:xfrm>
              <a:custGeom>
                <a:avLst/>
                <a:gdLst>
                  <a:gd name="T0" fmla="*/ 238 w 254"/>
                  <a:gd name="T1" fmla="*/ 190 h 221"/>
                  <a:gd name="T2" fmla="*/ 242 w 254"/>
                  <a:gd name="T3" fmla="*/ 189 h 221"/>
                  <a:gd name="T4" fmla="*/ 244 w 254"/>
                  <a:gd name="T5" fmla="*/ 188 h 221"/>
                  <a:gd name="T6" fmla="*/ 249 w 254"/>
                  <a:gd name="T7" fmla="*/ 187 h 221"/>
                  <a:gd name="T8" fmla="*/ 254 w 254"/>
                  <a:gd name="T9" fmla="*/ 183 h 221"/>
                  <a:gd name="T10" fmla="*/ 254 w 254"/>
                  <a:gd name="T11" fmla="*/ 173 h 221"/>
                  <a:gd name="T12" fmla="*/ 250 w 254"/>
                  <a:gd name="T13" fmla="*/ 168 h 221"/>
                  <a:gd name="T14" fmla="*/ 251 w 254"/>
                  <a:gd name="T15" fmla="*/ 161 h 221"/>
                  <a:gd name="T16" fmla="*/ 243 w 254"/>
                  <a:gd name="T17" fmla="*/ 166 h 221"/>
                  <a:gd name="T18" fmla="*/ 238 w 254"/>
                  <a:gd name="T19" fmla="*/ 156 h 221"/>
                  <a:gd name="T20" fmla="*/ 240 w 254"/>
                  <a:gd name="T21" fmla="*/ 146 h 221"/>
                  <a:gd name="T22" fmla="*/ 232 w 254"/>
                  <a:gd name="T23" fmla="*/ 131 h 221"/>
                  <a:gd name="T24" fmla="*/ 216 w 254"/>
                  <a:gd name="T25" fmla="*/ 124 h 221"/>
                  <a:gd name="T26" fmla="*/ 202 w 254"/>
                  <a:gd name="T27" fmla="*/ 112 h 221"/>
                  <a:gd name="T28" fmla="*/ 204 w 254"/>
                  <a:gd name="T29" fmla="*/ 100 h 221"/>
                  <a:gd name="T30" fmla="*/ 206 w 254"/>
                  <a:gd name="T31" fmla="*/ 91 h 221"/>
                  <a:gd name="T32" fmla="*/ 206 w 254"/>
                  <a:gd name="T33" fmla="*/ 80 h 221"/>
                  <a:gd name="T34" fmla="*/ 196 w 254"/>
                  <a:gd name="T35" fmla="*/ 76 h 221"/>
                  <a:gd name="T36" fmla="*/ 191 w 254"/>
                  <a:gd name="T37" fmla="*/ 81 h 221"/>
                  <a:gd name="T38" fmla="*/ 186 w 254"/>
                  <a:gd name="T39" fmla="*/ 67 h 221"/>
                  <a:gd name="T40" fmla="*/ 163 w 254"/>
                  <a:gd name="T41" fmla="*/ 45 h 221"/>
                  <a:gd name="T42" fmla="*/ 156 w 254"/>
                  <a:gd name="T43" fmla="*/ 22 h 221"/>
                  <a:gd name="T44" fmla="*/ 158 w 254"/>
                  <a:gd name="T45" fmla="*/ 10 h 221"/>
                  <a:gd name="T46" fmla="*/ 0 w 254"/>
                  <a:gd name="T47" fmla="*/ 2 h 221"/>
                  <a:gd name="T48" fmla="*/ 4 w 254"/>
                  <a:gd name="T49" fmla="*/ 6 h 221"/>
                  <a:gd name="T50" fmla="*/ 3 w 254"/>
                  <a:gd name="T51" fmla="*/ 13 h 221"/>
                  <a:gd name="T52" fmla="*/ 5 w 254"/>
                  <a:gd name="T53" fmla="*/ 17 h 221"/>
                  <a:gd name="T54" fmla="*/ 12 w 254"/>
                  <a:gd name="T55" fmla="*/ 25 h 221"/>
                  <a:gd name="T56" fmla="*/ 14 w 254"/>
                  <a:gd name="T57" fmla="*/ 29 h 221"/>
                  <a:gd name="T58" fmla="*/ 20 w 254"/>
                  <a:gd name="T59" fmla="*/ 39 h 221"/>
                  <a:gd name="T60" fmla="*/ 31 w 254"/>
                  <a:gd name="T61" fmla="*/ 39 h 221"/>
                  <a:gd name="T62" fmla="*/ 28 w 254"/>
                  <a:gd name="T63" fmla="*/ 50 h 221"/>
                  <a:gd name="T64" fmla="*/ 31 w 254"/>
                  <a:gd name="T65" fmla="*/ 61 h 221"/>
                  <a:gd name="T66" fmla="*/ 36 w 254"/>
                  <a:gd name="T67" fmla="*/ 69 h 221"/>
                  <a:gd name="T68" fmla="*/ 42 w 254"/>
                  <a:gd name="T69" fmla="*/ 176 h 221"/>
                  <a:gd name="T70" fmla="*/ 215 w 254"/>
                  <a:gd name="T71" fmla="*/ 197 h 221"/>
                  <a:gd name="T72" fmla="*/ 205 w 254"/>
                  <a:gd name="T73" fmla="*/ 221 h 221"/>
                  <a:gd name="T74" fmla="*/ 234 w 254"/>
                  <a:gd name="T75" fmla="*/ 216 h 221"/>
                  <a:gd name="T76" fmla="*/ 237 w 254"/>
                  <a:gd name="T77" fmla="*/ 211 h 221"/>
                  <a:gd name="T78" fmla="*/ 234 w 254"/>
                  <a:gd name="T79" fmla="*/ 206 h 221"/>
                  <a:gd name="T80" fmla="*/ 237 w 254"/>
                  <a:gd name="T81" fmla="*/ 203 h 221"/>
                  <a:gd name="T82" fmla="*/ 238 w 254"/>
                  <a:gd name="T83" fmla="*/ 197 h 221"/>
                  <a:gd name="T84" fmla="*/ 238 w 254"/>
                  <a:gd name="T85" fmla="*/ 193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4" h="221">
                    <a:moveTo>
                      <a:pt x="238" y="193"/>
                    </a:moveTo>
                    <a:cubicBezTo>
                      <a:pt x="238" y="190"/>
                      <a:pt x="238" y="190"/>
                      <a:pt x="238" y="190"/>
                    </a:cubicBezTo>
                    <a:cubicBezTo>
                      <a:pt x="238" y="189"/>
                      <a:pt x="238" y="189"/>
                      <a:pt x="238" y="189"/>
                    </a:cubicBezTo>
                    <a:cubicBezTo>
                      <a:pt x="242" y="189"/>
                      <a:pt x="242" y="189"/>
                      <a:pt x="242" y="189"/>
                    </a:cubicBezTo>
                    <a:cubicBezTo>
                      <a:pt x="243" y="189"/>
                      <a:pt x="243" y="189"/>
                      <a:pt x="243" y="189"/>
                    </a:cubicBezTo>
                    <a:cubicBezTo>
                      <a:pt x="244" y="188"/>
                      <a:pt x="244" y="188"/>
                      <a:pt x="244" y="188"/>
                    </a:cubicBezTo>
                    <a:cubicBezTo>
                      <a:pt x="246" y="187"/>
                      <a:pt x="246" y="187"/>
                      <a:pt x="246" y="187"/>
                    </a:cubicBezTo>
                    <a:cubicBezTo>
                      <a:pt x="249" y="187"/>
                      <a:pt x="249" y="187"/>
                      <a:pt x="249" y="187"/>
                    </a:cubicBezTo>
                    <a:cubicBezTo>
                      <a:pt x="252" y="186"/>
                      <a:pt x="252" y="186"/>
                      <a:pt x="252" y="186"/>
                    </a:cubicBezTo>
                    <a:cubicBezTo>
                      <a:pt x="254" y="183"/>
                      <a:pt x="254" y="183"/>
                      <a:pt x="254" y="183"/>
                    </a:cubicBezTo>
                    <a:cubicBezTo>
                      <a:pt x="254" y="177"/>
                      <a:pt x="254" y="177"/>
                      <a:pt x="254" y="177"/>
                    </a:cubicBezTo>
                    <a:cubicBezTo>
                      <a:pt x="254" y="173"/>
                      <a:pt x="254" y="173"/>
                      <a:pt x="254" y="173"/>
                    </a:cubicBezTo>
                    <a:cubicBezTo>
                      <a:pt x="254" y="171"/>
                      <a:pt x="254" y="171"/>
                      <a:pt x="254" y="171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50" y="165"/>
                      <a:pt x="250" y="165"/>
                      <a:pt x="250" y="165"/>
                    </a:cubicBezTo>
                    <a:cubicBezTo>
                      <a:pt x="251" y="161"/>
                      <a:pt x="251" y="161"/>
                      <a:pt x="251" y="161"/>
                    </a:cubicBezTo>
                    <a:cubicBezTo>
                      <a:pt x="246" y="161"/>
                      <a:pt x="246" y="161"/>
                      <a:pt x="246" y="161"/>
                    </a:cubicBezTo>
                    <a:cubicBezTo>
                      <a:pt x="243" y="166"/>
                      <a:pt x="243" y="166"/>
                      <a:pt x="243" y="166"/>
                    </a:cubicBezTo>
                    <a:cubicBezTo>
                      <a:pt x="243" y="161"/>
                      <a:pt x="243" y="161"/>
                      <a:pt x="243" y="161"/>
                    </a:cubicBezTo>
                    <a:cubicBezTo>
                      <a:pt x="238" y="156"/>
                      <a:pt x="238" y="156"/>
                      <a:pt x="238" y="156"/>
                    </a:cubicBezTo>
                    <a:cubicBezTo>
                      <a:pt x="239" y="152"/>
                      <a:pt x="239" y="152"/>
                      <a:pt x="239" y="152"/>
                    </a:cubicBezTo>
                    <a:cubicBezTo>
                      <a:pt x="240" y="146"/>
                      <a:pt x="240" y="146"/>
                      <a:pt x="240" y="146"/>
                    </a:cubicBezTo>
                    <a:cubicBezTo>
                      <a:pt x="236" y="135"/>
                      <a:pt x="236" y="135"/>
                      <a:pt x="236" y="135"/>
                    </a:cubicBezTo>
                    <a:cubicBezTo>
                      <a:pt x="232" y="131"/>
                      <a:pt x="232" y="131"/>
                      <a:pt x="232" y="131"/>
                    </a:cubicBezTo>
                    <a:cubicBezTo>
                      <a:pt x="219" y="122"/>
                      <a:pt x="219" y="122"/>
                      <a:pt x="219" y="122"/>
                    </a:cubicBezTo>
                    <a:cubicBezTo>
                      <a:pt x="216" y="124"/>
                      <a:pt x="216" y="124"/>
                      <a:pt x="216" y="124"/>
                    </a:cubicBezTo>
                    <a:cubicBezTo>
                      <a:pt x="208" y="118"/>
                      <a:pt x="208" y="118"/>
                      <a:pt x="208" y="118"/>
                    </a:cubicBezTo>
                    <a:cubicBezTo>
                      <a:pt x="202" y="112"/>
                      <a:pt x="202" y="112"/>
                      <a:pt x="202" y="112"/>
                    </a:cubicBezTo>
                    <a:cubicBezTo>
                      <a:pt x="202" y="106"/>
                      <a:pt x="202" y="106"/>
                      <a:pt x="202" y="106"/>
                    </a:cubicBezTo>
                    <a:cubicBezTo>
                      <a:pt x="204" y="100"/>
                      <a:pt x="204" y="100"/>
                      <a:pt x="204" y="100"/>
                    </a:cubicBezTo>
                    <a:cubicBezTo>
                      <a:pt x="205" y="96"/>
                      <a:pt x="205" y="96"/>
                      <a:pt x="205" y="96"/>
                    </a:cubicBezTo>
                    <a:cubicBezTo>
                      <a:pt x="206" y="91"/>
                      <a:pt x="206" y="91"/>
                      <a:pt x="206" y="91"/>
                    </a:cubicBezTo>
                    <a:cubicBezTo>
                      <a:pt x="209" y="84"/>
                      <a:pt x="209" y="84"/>
                      <a:pt x="209" y="84"/>
                    </a:cubicBezTo>
                    <a:cubicBezTo>
                      <a:pt x="206" y="80"/>
                      <a:pt x="206" y="80"/>
                      <a:pt x="206" y="80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3" y="78"/>
                      <a:pt x="193" y="78"/>
                      <a:pt x="193" y="78"/>
                    </a:cubicBezTo>
                    <a:cubicBezTo>
                      <a:pt x="191" y="81"/>
                      <a:pt x="191" y="81"/>
                      <a:pt x="191" y="81"/>
                    </a:cubicBezTo>
                    <a:cubicBezTo>
                      <a:pt x="186" y="76"/>
                      <a:pt x="186" y="76"/>
                      <a:pt x="186" y="76"/>
                    </a:cubicBezTo>
                    <a:cubicBezTo>
                      <a:pt x="186" y="67"/>
                      <a:pt x="186" y="67"/>
                      <a:pt x="186" y="67"/>
                    </a:cubicBezTo>
                    <a:cubicBezTo>
                      <a:pt x="181" y="60"/>
                      <a:pt x="181" y="60"/>
                      <a:pt x="181" y="60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56" y="33"/>
                      <a:pt x="156" y="33"/>
                      <a:pt x="156" y="33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8" y="10"/>
                      <a:pt x="158" y="10"/>
                      <a:pt x="158" y="1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6"/>
                      <a:pt x="5" y="17"/>
                    </a:cubicBezTo>
                    <a:cubicBezTo>
                      <a:pt x="6" y="18"/>
                      <a:pt x="11" y="19"/>
                      <a:pt x="11" y="1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2" y="201"/>
                      <a:pt x="42" y="201"/>
                      <a:pt x="42" y="201"/>
                    </a:cubicBezTo>
                    <a:cubicBezTo>
                      <a:pt x="215" y="197"/>
                      <a:pt x="215" y="197"/>
                      <a:pt x="215" y="197"/>
                    </a:cubicBezTo>
                    <a:cubicBezTo>
                      <a:pt x="216" y="203"/>
                      <a:pt x="216" y="203"/>
                      <a:pt x="216" y="203"/>
                    </a:cubicBezTo>
                    <a:cubicBezTo>
                      <a:pt x="205" y="221"/>
                      <a:pt x="205" y="221"/>
                      <a:pt x="205" y="221"/>
                    </a:cubicBezTo>
                    <a:cubicBezTo>
                      <a:pt x="233" y="219"/>
                      <a:pt x="233" y="219"/>
                      <a:pt x="233" y="219"/>
                    </a:cubicBezTo>
                    <a:cubicBezTo>
                      <a:pt x="234" y="216"/>
                      <a:pt x="234" y="216"/>
                      <a:pt x="234" y="216"/>
                    </a:cubicBezTo>
                    <a:cubicBezTo>
                      <a:pt x="236" y="213"/>
                      <a:pt x="236" y="213"/>
                      <a:pt x="236" y="213"/>
                    </a:cubicBezTo>
                    <a:cubicBezTo>
                      <a:pt x="236" y="213"/>
                      <a:pt x="238" y="212"/>
                      <a:pt x="237" y="211"/>
                    </a:cubicBezTo>
                    <a:cubicBezTo>
                      <a:pt x="237" y="210"/>
                      <a:pt x="235" y="207"/>
                      <a:pt x="235" y="207"/>
                    </a:cubicBezTo>
                    <a:cubicBezTo>
                      <a:pt x="234" y="206"/>
                      <a:pt x="234" y="206"/>
                      <a:pt x="234" y="206"/>
                    </a:cubicBezTo>
                    <a:cubicBezTo>
                      <a:pt x="235" y="204"/>
                      <a:pt x="235" y="204"/>
                      <a:pt x="235" y="204"/>
                    </a:cubicBezTo>
                    <a:cubicBezTo>
                      <a:pt x="237" y="203"/>
                      <a:pt x="237" y="203"/>
                      <a:pt x="237" y="203"/>
                    </a:cubicBezTo>
                    <a:cubicBezTo>
                      <a:pt x="238" y="200"/>
                      <a:pt x="238" y="200"/>
                      <a:pt x="238" y="200"/>
                    </a:cubicBezTo>
                    <a:cubicBezTo>
                      <a:pt x="238" y="197"/>
                      <a:pt x="238" y="197"/>
                      <a:pt x="238" y="197"/>
                    </a:cubicBezTo>
                    <a:cubicBezTo>
                      <a:pt x="238" y="194"/>
                      <a:pt x="238" y="194"/>
                      <a:pt x="238" y="194"/>
                    </a:cubicBezTo>
                    <a:lnTo>
                      <a:pt x="238" y="193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0" name="Freeform 47">
                <a:extLst>
                  <a:ext uri="{FF2B5EF4-FFF2-40B4-BE49-F238E27FC236}">
                    <a16:creationId xmlns:a16="http://schemas.microsoft.com/office/drawing/2014/main" id="{3EF2260E-6DD2-5449-9FA5-001104700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2332" y="1820781"/>
                <a:ext cx="350780" cy="408119"/>
              </a:xfrm>
              <a:custGeom>
                <a:avLst/>
                <a:gdLst>
                  <a:gd name="T0" fmla="*/ 139 w 208"/>
                  <a:gd name="T1" fmla="*/ 135 h 242"/>
                  <a:gd name="T2" fmla="*/ 144 w 208"/>
                  <a:gd name="T3" fmla="*/ 107 h 242"/>
                  <a:gd name="T4" fmla="*/ 169 w 208"/>
                  <a:gd name="T5" fmla="*/ 80 h 242"/>
                  <a:gd name="T6" fmla="*/ 208 w 208"/>
                  <a:gd name="T7" fmla="*/ 55 h 242"/>
                  <a:gd name="T8" fmla="*/ 183 w 208"/>
                  <a:gd name="T9" fmla="*/ 52 h 242"/>
                  <a:gd name="T10" fmla="*/ 166 w 208"/>
                  <a:gd name="T11" fmla="*/ 52 h 242"/>
                  <a:gd name="T12" fmla="*/ 154 w 208"/>
                  <a:gd name="T13" fmla="*/ 55 h 242"/>
                  <a:gd name="T14" fmla="*/ 147 w 208"/>
                  <a:gd name="T15" fmla="*/ 48 h 242"/>
                  <a:gd name="T16" fmla="*/ 133 w 208"/>
                  <a:gd name="T17" fmla="*/ 45 h 242"/>
                  <a:gd name="T18" fmla="*/ 128 w 208"/>
                  <a:gd name="T19" fmla="*/ 42 h 242"/>
                  <a:gd name="T20" fmla="*/ 114 w 208"/>
                  <a:gd name="T21" fmla="*/ 36 h 242"/>
                  <a:gd name="T22" fmla="*/ 123 w 208"/>
                  <a:gd name="T23" fmla="*/ 36 h 242"/>
                  <a:gd name="T24" fmla="*/ 114 w 208"/>
                  <a:gd name="T25" fmla="*/ 35 h 242"/>
                  <a:gd name="T26" fmla="*/ 105 w 208"/>
                  <a:gd name="T27" fmla="*/ 35 h 242"/>
                  <a:gd name="T28" fmla="*/ 97 w 208"/>
                  <a:gd name="T29" fmla="*/ 39 h 242"/>
                  <a:gd name="T30" fmla="*/ 87 w 208"/>
                  <a:gd name="T31" fmla="*/ 34 h 242"/>
                  <a:gd name="T32" fmla="*/ 80 w 208"/>
                  <a:gd name="T33" fmla="*/ 34 h 242"/>
                  <a:gd name="T34" fmla="*/ 68 w 208"/>
                  <a:gd name="T35" fmla="*/ 24 h 242"/>
                  <a:gd name="T36" fmla="*/ 66 w 208"/>
                  <a:gd name="T37" fmla="*/ 20 h 242"/>
                  <a:gd name="T38" fmla="*/ 58 w 208"/>
                  <a:gd name="T39" fmla="*/ 20 h 242"/>
                  <a:gd name="T40" fmla="*/ 54 w 208"/>
                  <a:gd name="T41" fmla="*/ 16 h 242"/>
                  <a:gd name="T42" fmla="*/ 58 w 208"/>
                  <a:gd name="T43" fmla="*/ 8 h 242"/>
                  <a:gd name="T44" fmla="*/ 60 w 208"/>
                  <a:gd name="T45" fmla="*/ 2 h 242"/>
                  <a:gd name="T46" fmla="*/ 56 w 208"/>
                  <a:gd name="T47" fmla="*/ 0 h 242"/>
                  <a:gd name="T48" fmla="*/ 54 w 208"/>
                  <a:gd name="T49" fmla="*/ 12 h 242"/>
                  <a:gd name="T50" fmla="*/ 0 w 208"/>
                  <a:gd name="T51" fmla="*/ 16 h 242"/>
                  <a:gd name="T52" fmla="*/ 1 w 208"/>
                  <a:gd name="T53" fmla="*/ 23 h 242"/>
                  <a:gd name="T54" fmla="*/ 4 w 208"/>
                  <a:gd name="T55" fmla="*/ 26 h 242"/>
                  <a:gd name="T56" fmla="*/ 3 w 208"/>
                  <a:gd name="T57" fmla="*/ 31 h 242"/>
                  <a:gd name="T58" fmla="*/ 1 w 208"/>
                  <a:gd name="T59" fmla="*/ 34 h 242"/>
                  <a:gd name="T60" fmla="*/ 2 w 208"/>
                  <a:gd name="T61" fmla="*/ 40 h 242"/>
                  <a:gd name="T62" fmla="*/ 1 w 208"/>
                  <a:gd name="T63" fmla="*/ 51 h 242"/>
                  <a:gd name="T64" fmla="*/ 6 w 208"/>
                  <a:gd name="T65" fmla="*/ 64 h 242"/>
                  <a:gd name="T66" fmla="*/ 9 w 208"/>
                  <a:gd name="T67" fmla="*/ 78 h 242"/>
                  <a:gd name="T68" fmla="*/ 10 w 208"/>
                  <a:gd name="T69" fmla="*/ 104 h 242"/>
                  <a:gd name="T70" fmla="*/ 12 w 208"/>
                  <a:gd name="T71" fmla="*/ 114 h 242"/>
                  <a:gd name="T72" fmla="*/ 12 w 208"/>
                  <a:gd name="T73" fmla="*/ 122 h 242"/>
                  <a:gd name="T74" fmla="*/ 17 w 208"/>
                  <a:gd name="T75" fmla="*/ 127 h 242"/>
                  <a:gd name="T76" fmla="*/ 18 w 208"/>
                  <a:gd name="T77" fmla="*/ 136 h 242"/>
                  <a:gd name="T78" fmla="*/ 16 w 208"/>
                  <a:gd name="T79" fmla="*/ 142 h 242"/>
                  <a:gd name="T80" fmla="*/ 17 w 208"/>
                  <a:gd name="T81" fmla="*/ 144 h 242"/>
                  <a:gd name="T82" fmla="*/ 11 w 208"/>
                  <a:gd name="T83" fmla="*/ 150 h 242"/>
                  <a:gd name="T84" fmla="*/ 8 w 208"/>
                  <a:gd name="T85" fmla="*/ 154 h 242"/>
                  <a:gd name="T86" fmla="*/ 9 w 208"/>
                  <a:gd name="T87" fmla="*/ 158 h 242"/>
                  <a:gd name="T88" fmla="*/ 12 w 208"/>
                  <a:gd name="T89" fmla="*/ 163 h 242"/>
                  <a:gd name="T90" fmla="*/ 18 w 208"/>
                  <a:gd name="T91" fmla="*/ 167 h 242"/>
                  <a:gd name="T92" fmla="*/ 18 w 208"/>
                  <a:gd name="T93" fmla="*/ 242 h 242"/>
                  <a:gd name="T94" fmla="*/ 173 w 208"/>
                  <a:gd name="T95" fmla="*/ 233 h 242"/>
                  <a:gd name="T96" fmla="*/ 166 w 208"/>
                  <a:gd name="T97" fmla="*/ 220 h 242"/>
                  <a:gd name="T98" fmla="*/ 157 w 208"/>
                  <a:gd name="T99" fmla="*/ 213 h 242"/>
                  <a:gd name="T100" fmla="*/ 138 w 208"/>
                  <a:gd name="T101" fmla="*/ 197 h 242"/>
                  <a:gd name="T102" fmla="*/ 125 w 208"/>
                  <a:gd name="T103" fmla="*/ 189 h 242"/>
                  <a:gd name="T104" fmla="*/ 128 w 208"/>
                  <a:gd name="T105" fmla="*/ 159 h 242"/>
                  <a:gd name="T106" fmla="*/ 122 w 208"/>
                  <a:gd name="T107" fmla="*/ 154 h 242"/>
                  <a:gd name="T108" fmla="*/ 128 w 208"/>
                  <a:gd name="T109" fmla="*/ 141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8" h="242">
                    <a:moveTo>
                      <a:pt x="128" y="141"/>
                    </a:moveTo>
                    <a:lnTo>
                      <a:pt x="139" y="135"/>
                    </a:lnTo>
                    <a:lnTo>
                      <a:pt x="139" y="111"/>
                    </a:lnTo>
                    <a:lnTo>
                      <a:pt x="144" y="107"/>
                    </a:lnTo>
                    <a:lnTo>
                      <a:pt x="161" y="91"/>
                    </a:lnTo>
                    <a:lnTo>
                      <a:pt x="169" y="80"/>
                    </a:lnTo>
                    <a:lnTo>
                      <a:pt x="185" y="69"/>
                    </a:lnTo>
                    <a:lnTo>
                      <a:pt x="208" y="55"/>
                    </a:lnTo>
                    <a:lnTo>
                      <a:pt x="200" y="53"/>
                    </a:lnTo>
                    <a:lnTo>
                      <a:pt x="183" y="52"/>
                    </a:lnTo>
                    <a:lnTo>
                      <a:pt x="169" y="49"/>
                    </a:lnTo>
                    <a:lnTo>
                      <a:pt x="166" y="52"/>
                    </a:lnTo>
                    <a:lnTo>
                      <a:pt x="162" y="55"/>
                    </a:lnTo>
                    <a:lnTo>
                      <a:pt x="154" y="55"/>
                    </a:lnTo>
                    <a:lnTo>
                      <a:pt x="151" y="51"/>
                    </a:lnTo>
                    <a:lnTo>
                      <a:pt x="147" y="48"/>
                    </a:lnTo>
                    <a:lnTo>
                      <a:pt x="136" y="45"/>
                    </a:lnTo>
                    <a:lnTo>
                      <a:pt x="133" y="45"/>
                    </a:lnTo>
                    <a:lnTo>
                      <a:pt x="129" y="43"/>
                    </a:lnTo>
                    <a:lnTo>
                      <a:pt x="128" y="42"/>
                    </a:lnTo>
                    <a:lnTo>
                      <a:pt x="119" y="41"/>
                    </a:lnTo>
                    <a:lnTo>
                      <a:pt x="114" y="36"/>
                    </a:lnTo>
                    <a:lnTo>
                      <a:pt x="120" y="39"/>
                    </a:lnTo>
                    <a:lnTo>
                      <a:pt x="123" y="36"/>
                    </a:lnTo>
                    <a:lnTo>
                      <a:pt x="119" y="35"/>
                    </a:lnTo>
                    <a:lnTo>
                      <a:pt x="114" y="35"/>
                    </a:lnTo>
                    <a:lnTo>
                      <a:pt x="109" y="35"/>
                    </a:lnTo>
                    <a:lnTo>
                      <a:pt x="105" y="35"/>
                    </a:lnTo>
                    <a:lnTo>
                      <a:pt x="100" y="35"/>
                    </a:lnTo>
                    <a:lnTo>
                      <a:pt x="97" y="39"/>
                    </a:lnTo>
                    <a:lnTo>
                      <a:pt x="93" y="39"/>
                    </a:lnTo>
                    <a:lnTo>
                      <a:pt x="87" y="34"/>
                    </a:lnTo>
                    <a:lnTo>
                      <a:pt x="84" y="34"/>
                    </a:lnTo>
                    <a:lnTo>
                      <a:pt x="80" y="34"/>
                    </a:lnTo>
                    <a:lnTo>
                      <a:pt x="73" y="32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6" y="20"/>
                    </a:lnTo>
                    <a:lnTo>
                      <a:pt x="62" y="20"/>
                    </a:lnTo>
                    <a:lnTo>
                      <a:pt x="58" y="20"/>
                    </a:lnTo>
                    <a:lnTo>
                      <a:pt x="55" y="20"/>
                    </a:lnTo>
                    <a:lnTo>
                      <a:pt x="54" y="16"/>
                    </a:lnTo>
                    <a:lnTo>
                      <a:pt x="57" y="12"/>
                    </a:lnTo>
                    <a:lnTo>
                      <a:pt x="58" y="8"/>
                    </a:lnTo>
                    <a:lnTo>
                      <a:pt x="62" y="5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56" y="0"/>
                    </a:lnTo>
                    <a:lnTo>
                      <a:pt x="56" y="10"/>
                    </a:lnTo>
                    <a:lnTo>
                      <a:pt x="54" y="12"/>
                    </a:lnTo>
                    <a:lnTo>
                      <a:pt x="52" y="16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1" y="23"/>
                    </a:lnTo>
                    <a:lnTo>
                      <a:pt x="1" y="24"/>
                    </a:lnTo>
                    <a:lnTo>
                      <a:pt x="4" y="26"/>
                    </a:lnTo>
                    <a:lnTo>
                      <a:pt x="4" y="30"/>
                    </a:lnTo>
                    <a:lnTo>
                      <a:pt x="3" y="31"/>
                    </a:lnTo>
                    <a:lnTo>
                      <a:pt x="1" y="33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2" y="40"/>
                    </a:lnTo>
                    <a:lnTo>
                      <a:pt x="3" y="45"/>
                    </a:lnTo>
                    <a:lnTo>
                      <a:pt x="1" y="51"/>
                    </a:lnTo>
                    <a:lnTo>
                      <a:pt x="3" y="56"/>
                    </a:lnTo>
                    <a:lnTo>
                      <a:pt x="6" y="64"/>
                    </a:lnTo>
                    <a:lnTo>
                      <a:pt x="9" y="70"/>
                    </a:lnTo>
                    <a:lnTo>
                      <a:pt x="9" y="78"/>
                    </a:lnTo>
                    <a:lnTo>
                      <a:pt x="10" y="92"/>
                    </a:lnTo>
                    <a:lnTo>
                      <a:pt x="10" y="104"/>
                    </a:lnTo>
                    <a:lnTo>
                      <a:pt x="10" y="112"/>
                    </a:lnTo>
                    <a:lnTo>
                      <a:pt x="12" y="114"/>
                    </a:lnTo>
                    <a:lnTo>
                      <a:pt x="12" y="116"/>
                    </a:lnTo>
                    <a:lnTo>
                      <a:pt x="12" y="122"/>
                    </a:lnTo>
                    <a:lnTo>
                      <a:pt x="15" y="124"/>
                    </a:lnTo>
                    <a:lnTo>
                      <a:pt x="17" y="127"/>
                    </a:lnTo>
                    <a:lnTo>
                      <a:pt x="18" y="132"/>
                    </a:lnTo>
                    <a:lnTo>
                      <a:pt x="18" y="136"/>
                    </a:lnTo>
                    <a:lnTo>
                      <a:pt x="18" y="141"/>
                    </a:lnTo>
                    <a:lnTo>
                      <a:pt x="16" y="142"/>
                    </a:lnTo>
                    <a:lnTo>
                      <a:pt x="16" y="142"/>
                    </a:lnTo>
                    <a:lnTo>
                      <a:pt x="17" y="144"/>
                    </a:lnTo>
                    <a:lnTo>
                      <a:pt x="13" y="147"/>
                    </a:lnTo>
                    <a:lnTo>
                      <a:pt x="11" y="150"/>
                    </a:lnTo>
                    <a:lnTo>
                      <a:pt x="8" y="152"/>
                    </a:lnTo>
                    <a:lnTo>
                      <a:pt x="8" y="154"/>
                    </a:lnTo>
                    <a:lnTo>
                      <a:pt x="8" y="156"/>
                    </a:lnTo>
                    <a:lnTo>
                      <a:pt x="9" y="158"/>
                    </a:lnTo>
                    <a:lnTo>
                      <a:pt x="12" y="160"/>
                    </a:lnTo>
                    <a:lnTo>
                      <a:pt x="12" y="163"/>
                    </a:lnTo>
                    <a:lnTo>
                      <a:pt x="17" y="164"/>
                    </a:lnTo>
                    <a:lnTo>
                      <a:pt x="18" y="167"/>
                    </a:lnTo>
                    <a:lnTo>
                      <a:pt x="21" y="169"/>
                    </a:lnTo>
                    <a:lnTo>
                      <a:pt x="18" y="242"/>
                    </a:lnTo>
                    <a:lnTo>
                      <a:pt x="172" y="239"/>
                    </a:lnTo>
                    <a:lnTo>
                      <a:pt x="173" y="233"/>
                    </a:lnTo>
                    <a:lnTo>
                      <a:pt x="172" y="227"/>
                    </a:lnTo>
                    <a:lnTo>
                      <a:pt x="166" y="220"/>
                    </a:lnTo>
                    <a:lnTo>
                      <a:pt x="160" y="216"/>
                    </a:lnTo>
                    <a:lnTo>
                      <a:pt x="157" y="213"/>
                    </a:lnTo>
                    <a:lnTo>
                      <a:pt x="150" y="204"/>
                    </a:lnTo>
                    <a:lnTo>
                      <a:pt x="138" y="197"/>
                    </a:lnTo>
                    <a:lnTo>
                      <a:pt x="130" y="193"/>
                    </a:lnTo>
                    <a:lnTo>
                      <a:pt x="125" y="189"/>
                    </a:lnTo>
                    <a:lnTo>
                      <a:pt x="126" y="174"/>
                    </a:lnTo>
                    <a:lnTo>
                      <a:pt x="128" y="159"/>
                    </a:lnTo>
                    <a:lnTo>
                      <a:pt x="126" y="159"/>
                    </a:lnTo>
                    <a:lnTo>
                      <a:pt x="122" y="154"/>
                    </a:lnTo>
                    <a:lnTo>
                      <a:pt x="126" y="145"/>
                    </a:lnTo>
                    <a:lnTo>
                      <a:pt x="128" y="141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1" name="Line 48">
                <a:extLst>
                  <a:ext uri="{FF2B5EF4-FFF2-40B4-BE49-F238E27FC236}">
                    <a16:creationId xmlns:a16="http://schemas.microsoft.com/office/drawing/2014/main" id="{6B1ABDB0-178E-1C4D-9905-99F9F1B60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81808" y="2014722"/>
                <a:ext cx="0" cy="0"/>
              </a:xfrm>
              <a:prstGeom prst="line">
                <a:avLst/>
              </a:prstGeom>
              <a:grp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2" name="Line 49">
                <a:extLst>
                  <a:ext uri="{FF2B5EF4-FFF2-40B4-BE49-F238E27FC236}">
                    <a16:creationId xmlns:a16="http://schemas.microsoft.com/office/drawing/2014/main" id="{AB72BEF9-7249-534F-9A26-41D2007F3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81808" y="2014722"/>
                <a:ext cx="0" cy="0"/>
              </a:xfrm>
              <a:prstGeom prst="line">
                <a:avLst/>
              </a:pr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3" name="Freeform 50">
                <a:extLst>
                  <a:ext uri="{FF2B5EF4-FFF2-40B4-BE49-F238E27FC236}">
                    <a16:creationId xmlns:a16="http://schemas.microsoft.com/office/drawing/2014/main" id="{A3967460-1578-894D-96AE-80D672035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4444" y="1940519"/>
                <a:ext cx="409805" cy="386196"/>
              </a:xfrm>
              <a:custGeom>
                <a:avLst/>
                <a:gdLst>
                  <a:gd name="T0" fmla="*/ 12 w 287"/>
                  <a:gd name="T1" fmla="*/ 44 h 270"/>
                  <a:gd name="T2" fmla="*/ 29 w 287"/>
                  <a:gd name="T3" fmla="*/ 36 h 270"/>
                  <a:gd name="T4" fmla="*/ 52 w 287"/>
                  <a:gd name="T5" fmla="*/ 17 h 270"/>
                  <a:gd name="T6" fmla="*/ 77 w 287"/>
                  <a:gd name="T7" fmla="*/ 0 h 270"/>
                  <a:gd name="T8" fmla="*/ 75 w 287"/>
                  <a:gd name="T9" fmla="*/ 6 h 270"/>
                  <a:gd name="T10" fmla="*/ 65 w 287"/>
                  <a:gd name="T11" fmla="*/ 19 h 270"/>
                  <a:gd name="T12" fmla="*/ 67 w 287"/>
                  <a:gd name="T13" fmla="*/ 29 h 270"/>
                  <a:gd name="T14" fmla="*/ 77 w 287"/>
                  <a:gd name="T15" fmla="*/ 28 h 270"/>
                  <a:gd name="T16" fmla="*/ 111 w 287"/>
                  <a:gd name="T17" fmla="*/ 45 h 270"/>
                  <a:gd name="T18" fmla="*/ 135 w 287"/>
                  <a:gd name="T19" fmla="*/ 39 h 270"/>
                  <a:gd name="T20" fmla="*/ 169 w 287"/>
                  <a:gd name="T21" fmla="*/ 28 h 270"/>
                  <a:gd name="T22" fmla="*/ 198 w 287"/>
                  <a:gd name="T23" fmla="*/ 38 h 270"/>
                  <a:gd name="T24" fmla="*/ 217 w 287"/>
                  <a:gd name="T25" fmla="*/ 55 h 270"/>
                  <a:gd name="T26" fmla="*/ 232 w 287"/>
                  <a:gd name="T27" fmla="*/ 56 h 270"/>
                  <a:gd name="T28" fmla="*/ 219 w 287"/>
                  <a:gd name="T29" fmla="*/ 62 h 270"/>
                  <a:gd name="T30" fmla="*/ 193 w 287"/>
                  <a:gd name="T31" fmla="*/ 64 h 270"/>
                  <a:gd name="T32" fmla="*/ 201 w 287"/>
                  <a:gd name="T33" fmla="*/ 74 h 270"/>
                  <a:gd name="T34" fmla="*/ 204 w 287"/>
                  <a:gd name="T35" fmla="*/ 75 h 270"/>
                  <a:gd name="T36" fmla="*/ 234 w 287"/>
                  <a:gd name="T37" fmla="*/ 88 h 270"/>
                  <a:gd name="T38" fmla="*/ 246 w 287"/>
                  <a:gd name="T39" fmla="*/ 109 h 270"/>
                  <a:gd name="T40" fmla="*/ 245 w 287"/>
                  <a:gd name="T41" fmla="*/ 141 h 270"/>
                  <a:gd name="T42" fmla="*/ 233 w 287"/>
                  <a:gd name="T43" fmla="*/ 168 h 270"/>
                  <a:gd name="T44" fmla="*/ 246 w 287"/>
                  <a:gd name="T45" fmla="*/ 166 h 270"/>
                  <a:gd name="T46" fmla="*/ 255 w 287"/>
                  <a:gd name="T47" fmla="*/ 153 h 270"/>
                  <a:gd name="T48" fmla="*/ 275 w 287"/>
                  <a:gd name="T49" fmla="*/ 154 h 270"/>
                  <a:gd name="T50" fmla="*/ 287 w 287"/>
                  <a:gd name="T51" fmla="*/ 197 h 270"/>
                  <a:gd name="T52" fmla="*/ 275 w 287"/>
                  <a:gd name="T53" fmla="*/ 220 h 270"/>
                  <a:gd name="T54" fmla="*/ 266 w 287"/>
                  <a:gd name="T55" fmla="*/ 249 h 270"/>
                  <a:gd name="T56" fmla="*/ 141 w 287"/>
                  <a:gd name="T57" fmla="*/ 270 h 270"/>
                  <a:gd name="T58" fmla="*/ 158 w 287"/>
                  <a:gd name="T59" fmla="*/ 235 h 270"/>
                  <a:gd name="T60" fmla="*/ 145 w 287"/>
                  <a:gd name="T61" fmla="*/ 191 h 270"/>
                  <a:gd name="T62" fmla="*/ 144 w 287"/>
                  <a:gd name="T63" fmla="*/ 165 h 270"/>
                  <a:gd name="T64" fmla="*/ 148 w 287"/>
                  <a:gd name="T65" fmla="*/ 147 h 270"/>
                  <a:gd name="T66" fmla="*/ 153 w 287"/>
                  <a:gd name="T67" fmla="*/ 122 h 270"/>
                  <a:gd name="T68" fmla="*/ 166 w 287"/>
                  <a:gd name="T69" fmla="*/ 106 h 270"/>
                  <a:gd name="T70" fmla="*/ 169 w 287"/>
                  <a:gd name="T71" fmla="*/ 122 h 270"/>
                  <a:gd name="T72" fmla="*/ 175 w 287"/>
                  <a:gd name="T73" fmla="*/ 111 h 270"/>
                  <a:gd name="T74" fmla="*/ 180 w 287"/>
                  <a:gd name="T75" fmla="*/ 94 h 270"/>
                  <a:gd name="T76" fmla="*/ 184 w 287"/>
                  <a:gd name="T77" fmla="*/ 81 h 270"/>
                  <a:gd name="T78" fmla="*/ 189 w 287"/>
                  <a:gd name="T79" fmla="*/ 74 h 270"/>
                  <a:gd name="T80" fmla="*/ 187 w 287"/>
                  <a:gd name="T81" fmla="*/ 65 h 270"/>
                  <a:gd name="T82" fmla="*/ 159 w 287"/>
                  <a:gd name="T83" fmla="*/ 68 h 270"/>
                  <a:gd name="T84" fmla="*/ 129 w 287"/>
                  <a:gd name="T85" fmla="*/ 85 h 270"/>
                  <a:gd name="T86" fmla="*/ 127 w 287"/>
                  <a:gd name="T87" fmla="*/ 76 h 270"/>
                  <a:gd name="T88" fmla="*/ 118 w 287"/>
                  <a:gd name="T89" fmla="*/ 75 h 270"/>
                  <a:gd name="T90" fmla="*/ 107 w 287"/>
                  <a:gd name="T91" fmla="*/ 101 h 270"/>
                  <a:gd name="T92" fmla="*/ 95 w 287"/>
                  <a:gd name="T93" fmla="*/ 100 h 270"/>
                  <a:gd name="T94" fmla="*/ 84 w 287"/>
                  <a:gd name="T95" fmla="*/ 81 h 270"/>
                  <a:gd name="T96" fmla="*/ 58 w 287"/>
                  <a:gd name="T97" fmla="*/ 74 h 270"/>
                  <a:gd name="T98" fmla="*/ 29 w 287"/>
                  <a:gd name="T99" fmla="*/ 65 h 270"/>
                  <a:gd name="T100" fmla="*/ 9 w 287"/>
                  <a:gd name="T101" fmla="*/ 57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7" h="270">
                    <a:moveTo>
                      <a:pt x="0" y="51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0" y="14"/>
                      <a:pt x="68" y="14"/>
                      <a:pt x="68" y="15"/>
                    </a:cubicBezTo>
                    <a:cubicBezTo>
                      <a:pt x="68" y="16"/>
                      <a:pt x="65" y="23"/>
                      <a:pt x="65" y="23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33"/>
                      <a:pt x="62" y="33"/>
                      <a:pt x="62" y="33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11" y="45"/>
                      <a:pt x="111" y="45"/>
                      <a:pt x="111" y="45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7" y="48"/>
                      <a:pt x="127" y="48"/>
                      <a:pt x="127" y="48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9" y="35"/>
                      <a:pt x="139" y="35"/>
                      <a:pt x="139" y="35"/>
                    </a:cubicBezTo>
                    <a:cubicBezTo>
                      <a:pt x="148" y="33"/>
                      <a:pt x="148" y="33"/>
                      <a:pt x="148" y="33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60" y="31"/>
                      <a:pt x="160" y="31"/>
                      <a:pt x="160" y="31"/>
                    </a:cubicBezTo>
                    <a:cubicBezTo>
                      <a:pt x="169" y="28"/>
                      <a:pt x="169" y="28"/>
                      <a:pt x="169" y="28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80" y="36"/>
                      <a:pt x="180" y="36"/>
                      <a:pt x="180" y="36"/>
                    </a:cubicBezTo>
                    <a:cubicBezTo>
                      <a:pt x="191" y="38"/>
                      <a:pt x="191" y="38"/>
                      <a:pt x="191" y="38"/>
                    </a:cubicBezTo>
                    <a:cubicBezTo>
                      <a:pt x="198" y="38"/>
                      <a:pt x="198" y="38"/>
                      <a:pt x="198" y="38"/>
                    </a:cubicBezTo>
                    <a:cubicBezTo>
                      <a:pt x="203" y="39"/>
                      <a:pt x="203" y="39"/>
                      <a:pt x="203" y="39"/>
                    </a:cubicBezTo>
                    <a:cubicBezTo>
                      <a:pt x="207" y="44"/>
                      <a:pt x="207" y="44"/>
                      <a:pt x="207" y="44"/>
                    </a:cubicBezTo>
                    <a:cubicBezTo>
                      <a:pt x="213" y="51"/>
                      <a:pt x="213" y="51"/>
                      <a:pt x="213" y="51"/>
                    </a:cubicBezTo>
                    <a:cubicBezTo>
                      <a:pt x="215" y="53"/>
                      <a:pt x="215" y="53"/>
                      <a:pt x="215" y="53"/>
                    </a:cubicBezTo>
                    <a:cubicBezTo>
                      <a:pt x="215" y="53"/>
                      <a:pt x="216" y="54"/>
                      <a:pt x="217" y="55"/>
                    </a:cubicBezTo>
                    <a:cubicBezTo>
                      <a:pt x="218" y="56"/>
                      <a:pt x="219" y="58"/>
                      <a:pt x="219" y="58"/>
                    </a:cubicBezTo>
                    <a:cubicBezTo>
                      <a:pt x="224" y="59"/>
                      <a:pt x="224" y="59"/>
                      <a:pt x="224" y="59"/>
                    </a:cubicBezTo>
                    <a:cubicBezTo>
                      <a:pt x="224" y="59"/>
                      <a:pt x="226" y="57"/>
                      <a:pt x="226" y="57"/>
                    </a:cubicBezTo>
                    <a:cubicBezTo>
                      <a:pt x="226" y="56"/>
                      <a:pt x="230" y="54"/>
                      <a:pt x="230" y="54"/>
                    </a:cubicBezTo>
                    <a:cubicBezTo>
                      <a:pt x="232" y="56"/>
                      <a:pt x="232" y="56"/>
                      <a:pt x="232" y="56"/>
                    </a:cubicBezTo>
                    <a:cubicBezTo>
                      <a:pt x="232" y="56"/>
                      <a:pt x="234" y="57"/>
                      <a:pt x="232" y="58"/>
                    </a:cubicBezTo>
                    <a:cubicBezTo>
                      <a:pt x="231" y="58"/>
                      <a:pt x="230" y="60"/>
                      <a:pt x="229" y="60"/>
                    </a:cubicBezTo>
                    <a:cubicBezTo>
                      <a:pt x="227" y="60"/>
                      <a:pt x="225" y="60"/>
                      <a:pt x="225" y="60"/>
                    </a:cubicBezTo>
                    <a:cubicBezTo>
                      <a:pt x="221" y="60"/>
                      <a:pt x="221" y="60"/>
                      <a:pt x="221" y="60"/>
                    </a:cubicBezTo>
                    <a:cubicBezTo>
                      <a:pt x="219" y="62"/>
                      <a:pt x="219" y="62"/>
                      <a:pt x="219" y="62"/>
                    </a:cubicBezTo>
                    <a:cubicBezTo>
                      <a:pt x="208" y="62"/>
                      <a:pt x="208" y="62"/>
                      <a:pt x="208" y="62"/>
                    </a:cubicBezTo>
                    <a:cubicBezTo>
                      <a:pt x="205" y="63"/>
                      <a:pt x="205" y="63"/>
                      <a:pt x="205" y="63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197" y="59"/>
                      <a:pt x="197" y="59"/>
                      <a:pt x="197" y="5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194" y="67"/>
                      <a:pt x="194" y="67"/>
                      <a:pt x="194" y="67"/>
                    </a:cubicBezTo>
                    <a:cubicBezTo>
                      <a:pt x="194" y="69"/>
                      <a:pt x="194" y="69"/>
                      <a:pt x="194" y="69"/>
                    </a:cubicBezTo>
                    <a:cubicBezTo>
                      <a:pt x="194" y="69"/>
                      <a:pt x="194" y="71"/>
                      <a:pt x="195" y="71"/>
                    </a:cubicBezTo>
                    <a:cubicBezTo>
                      <a:pt x="195" y="71"/>
                      <a:pt x="196" y="72"/>
                      <a:pt x="196" y="72"/>
                    </a:cubicBezTo>
                    <a:cubicBezTo>
                      <a:pt x="201" y="74"/>
                      <a:pt x="201" y="74"/>
                      <a:pt x="201" y="74"/>
                    </a:cubicBezTo>
                    <a:cubicBezTo>
                      <a:pt x="203" y="72"/>
                      <a:pt x="203" y="72"/>
                      <a:pt x="203" y="72"/>
                    </a:cubicBezTo>
                    <a:cubicBezTo>
                      <a:pt x="203" y="72"/>
                      <a:pt x="200" y="70"/>
                      <a:pt x="201" y="70"/>
                    </a:cubicBezTo>
                    <a:cubicBezTo>
                      <a:pt x="202" y="70"/>
                      <a:pt x="206" y="72"/>
                      <a:pt x="206" y="72"/>
                    </a:cubicBezTo>
                    <a:cubicBezTo>
                      <a:pt x="206" y="72"/>
                      <a:pt x="205" y="74"/>
                      <a:pt x="205" y="74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5" y="76"/>
                      <a:pt x="210" y="77"/>
                      <a:pt x="210" y="77"/>
                    </a:cubicBezTo>
                    <a:cubicBezTo>
                      <a:pt x="211" y="77"/>
                      <a:pt x="214" y="79"/>
                      <a:pt x="214" y="79"/>
                    </a:cubicBezTo>
                    <a:cubicBezTo>
                      <a:pt x="219" y="82"/>
                      <a:pt x="219" y="82"/>
                      <a:pt x="219" y="82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4" y="88"/>
                      <a:pt x="234" y="88"/>
                      <a:pt x="234" y="88"/>
                    </a:cubicBezTo>
                    <a:cubicBezTo>
                      <a:pt x="242" y="96"/>
                      <a:pt x="242" y="96"/>
                      <a:pt x="242" y="96"/>
                    </a:cubicBezTo>
                    <a:cubicBezTo>
                      <a:pt x="246" y="101"/>
                      <a:pt x="246" y="101"/>
                      <a:pt x="246" y="101"/>
                    </a:cubicBezTo>
                    <a:cubicBezTo>
                      <a:pt x="244" y="103"/>
                      <a:pt x="244" y="103"/>
                      <a:pt x="244" y="103"/>
                    </a:cubicBezTo>
                    <a:cubicBezTo>
                      <a:pt x="244" y="103"/>
                      <a:pt x="243" y="103"/>
                      <a:pt x="243" y="104"/>
                    </a:cubicBezTo>
                    <a:cubicBezTo>
                      <a:pt x="244" y="105"/>
                      <a:pt x="246" y="109"/>
                      <a:pt x="246" y="109"/>
                    </a:cubicBezTo>
                    <a:cubicBezTo>
                      <a:pt x="245" y="110"/>
                      <a:pt x="247" y="113"/>
                      <a:pt x="247" y="113"/>
                    </a:cubicBezTo>
                    <a:cubicBezTo>
                      <a:pt x="249" y="124"/>
                      <a:pt x="249" y="124"/>
                      <a:pt x="249" y="124"/>
                    </a:cubicBezTo>
                    <a:cubicBezTo>
                      <a:pt x="250" y="130"/>
                      <a:pt x="250" y="130"/>
                      <a:pt x="250" y="130"/>
                    </a:cubicBezTo>
                    <a:cubicBezTo>
                      <a:pt x="249" y="136"/>
                      <a:pt x="249" y="136"/>
                      <a:pt x="249" y="136"/>
                    </a:cubicBezTo>
                    <a:cubicBezTo>
                      <a:pt x="245" y="141"/>
                      <a:pt x="245" y="141"/>
                      <a:pt x="245" y="141"/>
                    </a:cubicBezTo>
                    <a:cubicBezTo>
                      <a:pt x="242" y="147"/>
                      <a:pt x="242" y="147"/>
                      <a:pt x="242" y="147"/>
                    </a:cubicBezTo>
                    <a:cubicBezTo>
                      <a:pt x="242" y="147"/>
                      <a:pt x="240" y="151"/>
                      <a:pt x="239" y="152"/>
                    </a:cubicBezTo>
                    <a:cubicBezTo>
                      <a:pt x="239" y="152"/>
                      <a:pt x="235" y="155"/>
                      <a:pt x="235" y="156"/>
                    </a:cubicBezTo>
                    <a:cubicBezTo>
                      <a:pt x="235" y="156"/>
                      <a:pt x="233" y="160"/>
                      <a:pt x="233" y="160"/>
                    </a:cubicBezTo>
                    <a:cubicBezTo>
                      <a:pt x="233" y="168"/>
                      <a:pt x="233" y="168"/>
                      <a:pt x="233" y="168"/>
                    </a:cubicBezTo>
                    <a:cubicBezTo>
                      <a:pt x="235" y="170"/>
                      <a:pt x="235" y="170"/>
                      <a:pt x="235" y="170"/>
                    </a:cubicBezTo>
                    <a:cubicBezTo>
                      <a:pt x="240" y="172"/>
                      <a:pt x="240" y="172"/>
                      <a:pt x="240" y="172"/>
                    </a:cubicBezTo>
                    <a:cubicBezTo>
                      <a:pt x="242" y="170"/>
                      <a:pt x="242" y="170"/>
                      <a:pt x="242" y="170"/>
                    </a:cubicBezTo>
                    <a:cubicBezTo>
                      <a:pt x="242" y="170"/>
                      <a:pt x="244" y="169"/>
                      <a:pt x="244" y="168"/>
                    </a:cubicBezTo>
                    <a:cubicBezTo>
                      <a:pt x="245" y="168"/>
                      <a:pt x="246" y="166"/>
                      <a:pt x="246" y="166"/>
                    </a:cubicBezTo>
                    <a:cubicBezTo>
                      <a:pt x="246" y="166"/>
                      <a:pt x="249" y="164"/>
                      <a:pt x="249" y="164"/>
                    </a:cubicBezTo>
                    <a:cubicBezTo>
                      <a:pt x="249" y="164"/>
                      <a:pt x="249" y="161"/>
                      <a:pt x="249" y="161"/>
                    </a:cubicBezTo>
                    <a:cubicBezTo>
                      <a:pt x="249" y="161"/>
                      <a:pt x="250" y="157"/>
                      <a:pt x="250" y="157"/>
                    </a:cubicBezTo>
                    <a:cubicBezTo>
                      <a:pt x="250" y="157"/>
                      <a:pt x="252" y="156"/>
                      <a:pt x="252" y="156"/>
                    </a:cubicBezTo>
                    <a:cubicBezTo>
                      <a:pt x="252" y="155"/>
                      <a:pt x="255" y="153"/>
                      <a:pt x="255" y="153"/>
                    </a:cubicBezTo>
                    <a:cubicBezTo>
                      <a:pt x="255" y="153"/>
                      <a:pt x="259" y="150"/>
                      <a:pt x="259" y="150"/>
                    </a:cubicBezTo>
                    <a:cubicBezTo>
                      <a:pt x="260" y="150"/>
                      <a:pt x="262" y="147"/>
                      <a:pt x="262" y="147"/>
                    </a:cubicBezTo>
                    <a:cubicBezTo>
                      <a:pt x="265" y="147"/>
                      <a:pt x="265" y="147"/>
                      <a:pt x="265" y="147"/>
                    </a:cubicBezTo>
                    <a:cubicBezTo>
                      <a:pt x="269" y="148"/>
                      <a:pt x="269" y="148"/>
                      <a:pt x="269" y="148"/>
                    </a:cubicBezTo>
                    <a:cubicBezTo>
                      <a:pt x="275" y="154"/>
                      <a:pt x="275" y="154"/>
                      <a:pt x="275" y="154"/>
                    </a:cubicBezTo>
                    <a:cubicBezTo>
                      <a:pt x="279" y="162"/>
                      <a:pt x="279" y="162"/>
                      <a:pt x="279" y="162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6" y="189"/>
                      <a:pt x="286" y="189"/>
                      <a:pt x="286" y="189"/>
                    </a:cubicBezTo>
                    <a:cubicBezTo>
                      <a:pt x="286" y="193"/>
                      <a:pt x="286" y="193"/>
                      <a:pt x="286" y="193"/>
                    </a:cubicBezTo>
                    <a:cubicBezTo>
                      <a:pt x="286" y="193"/>
                      <a:pt x="287" y="196"/>
                      <a:pt x="287" y="197"/>
                    </a:cubicBezTo>
                    <a:cubicBezTo>
                      <a:pt x="287" y="198"/>
                      <a:pt x="287" y="213"/>
                      <a:pt x="287" y="213"/>
                    </a:cubicBezTo>
                    <a:cubicBezTo>
                      <a:pt x="280" y="213"/>
                      <a:pt x="280" y="213"/>
                      <a:pt x="280" y="213"/>
                    </a:cubicBezTo>
                    <a:cubicBezTo>
                      <a:pt x="278" y="213"/>
                      <a:pt x="278" y="213"/>
                      <a:pt x="278" y="213"/>
                    </a:cubicBezTo>
                    <a:cubicBezTo>
                      <a:pt x="278" y="216"/>
                      <a:pt x="278" y="216"/>
                      <a:pt x="278" y="216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4" y="225"/>
                      <a:pt x="274" y="225"/>
                      <a:pt x="274" y="225"/>
                    </a:cubicBezTo>
                    <a:cubicBezTo>
                      <a:pt x="272" y="229"/>
                      <a:pt x="272" y="229"/>
                      <a:pt x="272" y="229"/>
                    </a:cubicBezTo>
                    <a:cubicBezTo>
                      <a:pt x="269" y="233"/>
                      <a:pt x="269" y="233"/>
                      <a:pt x="269" y="233"/>
                    </a:cubicBezTo>
                    <a:cubicBezTo>
                      <a:pt x="266" y="243"/>
                      <a:pt x="266" y="243"/>
                      <a:pt x="266" y="243"/>
                    </a:cubicBezTo>
                    <a:cubicBezTo>
                      <a:pt x="266" y="249"/>
                      <a:pt x="266" y="249"/>
                      <a:pt x="266" y="249"/>
                    </a:cubicBezTo>
                    <a:cubicBezTo>
                      <a:pt x="262" y="254"/>
                      <a:pt x="262" y="254"/>
                      <a:pt x="262" y="254"/>
                    </a:cubicBezTo>
                    <a:cubicBezTo>
                      <a:pt x="259" y="259"/>
                      <a:pt x="259" y="259"/>
                      <a:pt x="259" y="259"/>
                    </a:cubicBezTo>
                    <a:cubicBezTo>
                      <a:pt x="213" y="267"/>
                      <a:pt x="213" y="267"/>
                      <a:pt x="213" y="267"/>
                    </a:cubicBezTo>
                    <a:cubicBezTo>
                      <a:pt x="212" y="265"/>
                      <a:pt x="212" y="265"/>
                      <a:pt x="212" y="265"/>
                    </a:cubicBezTo>
                    <a:cubicBezTo>
                      <a:pt x="141" y="270"/>
                      <a:pt x="141" y="270"/>
                      <a:pt x="141" y="270"/>
                    </a:cubicBezTo>
                    <a:cubicBezTo>
                      <a:pt x="146" y="265"/>
                      <a:pt x="146" y="265"/>
                      <a:pt x="146" y="265"/>
                    </a:cubicBezTo>
                    <a:cubicBezTo>
                      <a:pt x="148" y="261"/>
                      <a:pt x="148" y="261"/>
                      <a:pt x="148" y="261"/>
                    </a:cubicBezTo>
                    <a:cubicBezTo>
                      <a:pt x="152" y="254"/>
                      <a:pt x="152" y="254"/>
                      <a:pt x="152" y="254"/>
                    </a:cubicBezTo>
                    <a:cubicBezTo>
                      <a:pt x="156" y="245"/>
                      <a:pt x="156" y="245"/>
                      <a:pt x="156" y="245"/>
                    </a:cubicBezTo>
                    <a:cubicBezTo>
                      <a:pt x="158" y="235"/>
                      <a:pt x="158" y="235"/>
                      <a:pt x="158" y="235"/>
                    </a:cubicBezTo>
                    <a:cubicBezTo>
                      <a:pt x="157" y="217"/>
                      <a:pt x="157" y="217"/>
                      <a:pt x="157" y="217"/>
                    </a:cubicBezTo>
                    <a:cubicBezTo>
                      <a:pt x="157" y="209"/>
                      <a:pt x="157" y="209"/>
                      <a:pt x="157" y="209"/>
                    </a:cubicBezTo>
                    <a:cubicBezTo>
                      <a:pt x="153" y="203"/>
                      <a:pt x="153" y="203"/>
                      <a:pt x="153" y="203"/>
                    </a:cubicBezTo>
                    <a:cubicBezTo>
                      <a:pt x="149" y="195"/>
                      <a:pt x="149" y="195"/>
                      <a:pt x="149" y="195"/>
                    </a:cubicBezTo>
                    <a:cubicBezTo>
                      <a:pt x="145" y="191"/>
                      <a:pt x="145" y="191"/>
                      <a:pt x="145" y="191"/>
                    </a:cubicBezTo>
                    <a:cubicBezTo>
                      <a:pt x="142" y="184"/>
                      <a:pt x="142" y="184"/>
                      <a:pt x="142" y="184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6" y="177"/>
                      <a:pt x="146" y="177"/>
                      <a:pt x="146" y="177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4" y="165"/>
                      <a:pt x="144" y="165"/>
                      <a:pt x="144" y="165"/>
                    </a:cubicBezTo>
                    <a:cubicBezTo>
                      <a:pt x="141" y="162"/>
                      <a:pt x="141" y="162"/>
                      <a:pt x="141" y="162"/>
                    </a:cubicBezTo>
                    <a:cubicBezTo>
                      <a:pt x="144" y="160"/>
                      <a:pt x="144" y="160"/>
                      <a:pt x="144" y="160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6" y="150"/>
                      <a:pt x="146" y="150"/>
                      <a:pt x="146" y="150"/>
                    </a:cubicBezTo>
                    <a:cubicBezTo>
                      <a:pt x="148" y="147"/>
                      <a:pt x="148" y="147"/>
                      <a:pt x="148" y="147"/>
                    </a:cubicBezTo>
                    <a:cubicBezTo>
                      <a:pt x="148" y="139"/>
                      <a:pt x="148" y="139"/>
                      <a:pt x="148" y="139"/>
                    </a:cubicBezTo>
                    <a:cubicBezTo>
                      <a:pt x="147" y="135"/>
                      <a:pt x="147" y="135"/>
                      <a:pt x="147" y="135"/>
                    </a:cubicBezTo>
                    <a:cubicBezTo>
                      <a:pt x="148" y="130"/>
                      <a:pt x="148" y="130"/>
                      <a:pt x="148" y="130"/>
                    </a:cubicBezTo>
                    <a:cubicBezTo>
                      <a:pt x="151" y="126"/>
                      <a:pt x="151" y="126"/>
                      <a:pt x="151" y="126"/>
                    </a:cubicBezTo>
                    <a:cubicBezTo>
                      <a:pt x="153" y="122"/>
                      <a:pt x="153" y="122"/>
                      <a:pt x="153" y="122"/>
                    </a:cubicBezTo>
                    <a:cubicBezTo>
                      <a:pt x="153" y="117"/>
                      <a:pt x="153" y="117"/>
                      <a:pt x="153" y="117"/>
                    </a:cubicBezTo>
                    <a:cubicBezTo>
                      <a:pt x="157" y="116"/>
                      <a:pt x="157" y="116"/>
                      <a:pt x="157" y="116"/>
                    </a:cubicBezTo>
                    <a:cubicBezTo>
                      <a:pt x="163" y="116"/>
                      <a:pt x="163" y="116"/>
                      <a:pt x="163" y="116"/>
                    </a:cubicBezTo>
                    <a:cubicBezTo>
                      <a:pt x="165" y="108"/>
                      <a:pt x="165" y="108"/>
                      <a:pt x="165" y="108"/>
                    </a:cubicBezTo>
                    <a:cubicBezTo>
                      <a:pt x="166" y="106"/>
                      <a:pt x="166" y="106"/>
                      <a:pt x="166" y="106"/>
                    </a:cubicBezTo>
                    <a:cubicBezTo>
                      <a:pt x="168" y="105"/>
                      <a:pt x="168" y="105"/>
                      <a:pt x="168" y="105"/>
                    </a:cubicBezTo>
                    <a:cubicBezTo>
                      <a:pt x="171" y="114"/>
                      <a:pt x="171" y="114"/>
                      <a:pt x="171" y="114"/>
                    </a:cubicBezTo>
                    <a:cubicBezTo>
                      <a:pt x="167" y="119"/>
                      <a:pt x="167" y="119"/>
                      <a:pt x="167" y="119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7" y="121"/>
                      <a:pt x="168" y="122"/>
                      <a:pt x="169" y="122"/>
                    </a:cubicBezTo>
                    <a:cubicBezTo>
                      <a:pt x="170" y="122"/>
                      <a:pt x="170" y="122"/>
                      <a:pt x="170" y="122"/>
                    </a:cubicBezTo>
                    <a:cubicBezTo>
                      <a:pt x="170" y="122"/>
                      <a:pt x="172" y="121"/>
                      <a:pt x="172" y="121"/>
                    </a:cubicBezTo>
                    <a:cubicBezTo>
                      <a:pt x="172" y="120"/>
                      <a:pt x="173" y="117"/>
                      <a:pt x="173" y="117"/>
                    </a:cubicBezTo>
                    <a:cubicBezTo>
                      <a:pt x="174" y="116"/>
                      <a:pt x="174" y="116"/>
                      <a:pt x="174" y="116"/>
                    </a:cubicBezTo>
                    <a:cubicBezTo>
                      <a:pt x="175" y="111"/>
                      <a:pt x="175" y="111"/>
                      <a:pt x="175" y="111"/>
                    </a:cubicBezTo>
                    <a:cubicBezTo>
                      <a:pt x="175" y="108"/>
                      <a:pt x="175" y="108"/>
                      <a:pt x="175" y="108"/>
                    </a:cubicBezTo>
                    <a:cubicBezTo>
                      <a:pt x="175" y="104"/>
                      <a:pt x="175" y="104"/>
                      <a:pt x="175" y="104"/>
                    </a:cubicBezTo>
                    <a:cubicBezTo>
                      <a:pt x="175" y="100"/>
                      <a:pt x="175" y="100"/>
                      <a:pt x="175" y="100"/>
                    </a:cubicBezTo>
                    <a:cubicBezTo>
                      <a:pt x="178" y="96"/>
                      <a:pt x="178" y="96"/>
                      <a:pt x="178" y="96"/>
                    </a:cubicBezTo>
                    <a:cubicBezTo>
                      <a:pt x="180" y="94"/>
                      <a:pt x="180" y="94"/>
                      <a:pt x="180" y="94"/>
                    </a:cubicBezTo>
                    <a:cubicBezTo>
                      <a:pt x="185" y="93"/>
                      <a:pt x="185" y="93"/>
                      <a:pt x="185" y="93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3" y="87"/>
                      <a:pt x="183" y="87"/>
                      <a:pt x="183" y="87"/>
                    </a:cubicBezTo>
                    <a:cubicBezTo>
                      <a:pt x="182" y="84"/>
                      <a:pt x="182" y="84"/>
                      <a:pt x="182" y="84"/>
                    </a:cubicBezTo>
                    <a:cubicBezTo>
                      <a:pt x="184" y="81"/>
                      <a:pt x="184" y="81"/>
                      <a:pt x="184" y="81"/>
                    </a:cubicBezTo>
                    <a:cubicBezTo>
                      <a:pt x="186" y="78"/>
                      <a:pt x="186" y="78"/>
                      <a:pt x="186" y="78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7" y="75"/>
                      <a:pt x="187" y="75"/>
                      <a:pt x="187" y="75"/>
                    </a:cubicBezTo>
                    <a:cubicBezTo>
                      <a:pt x="188" y="74"/>
                      <a:pt x="188" y="74"/>
                      <a:pt x="188" y="74"/>
                    </a:cubicBezTo>
                    <a:cubicBezTo>
                      <a:pt x="188" y="74"/>
                      <a:pt x="188" y="74"/>
                      <a:pt x="189" y="74"/>
                    </a:cubicBezTo>
                    <a:cubicBezTo>
                      <a:pt x="189" y="74"/>
                      <a:pt x="193" y="73"/>
                      <a:pt x="193" y="73"/>
                    </a:cubicBezTo>
                    <a:cubicBezTo>
                      <a:pt x="195" y="73"/>
                      <a:pt x="195" y="73"/>
                      <a:pt x="195" y="73"/>
                    </a:cubicBezTo>
                    <a:cubicBezTo>
                      <a:pt x="193" y="70"/>
                      <a:pt x="193" y="70"/>
                      <a:pt x="193" y="70"/>
                    </a:cubicBezTo>
                    <a:cubicBezTo>
                      <a:pt x="189" y="67"/>
                      <a:pt x="189" y="67"/>
                      <a:pt x="189" y="67"/>
                    </a:cubicBezTo>
                    <a:cubicBezTo>
                      <a:pt x="187" y="65"/>
                      <a:pt x="187" y="65"/>
                      <a:pt x="187" y="65"/>
                    </a:cubicBezTo>
                    <a:cubicBezTo>
                      <a:pt x="184" y="63"/>
                      <a:pt x="184" y="63"/>
                      <a:pt x="184" y="63"/>
                    </a:cubicBezTo>
                    <a:cubicBezTo>
                      <a:pt x="179" y="61"/>
                      <a:pt x="179" y="61"/>
                      <a:pt x="179" y="61"/>
                    </a:cubicBezTo>
                    <a:cubicBezTo>
                      <a:pt x="170" y="60"/>
                      <a:pt x="170" y="60"/>
                      <a:pt x="170" y="60"/>
                    </a:cubicBezTo>
                    <a:cubicBezTo>
                      <a:pt x="163" y="64"/>
                      <a:pt x="163" y="64"/>
                      <a:pt x="163" y="64"/>
                    </a:cubicBezTo>
                    <a:cubicBezTo>
                      <a:pt x="159" y="68"/>
                      <a:pt x="159" y="68"/>
                      <a:pt x="159" y="68"/>
                    </a:cubicBezTo>
                    <a:cubicBezTo>
                      <a:pt x="152" y="69"/>
                      <a:pt x="152" y="69"/>
                      <a:pt x="152" y="69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0" y="72"/>
                      <a:pt x="140" y="72"/>
                      <a:pt x="140" y="72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29" y="85"/>
                      <a:pt x="129" y="85"/>
                      <a:pt x="129" y="85"/>
                    </a:cubicBezTo>
                    <a:cubicBezTo>
                      <a:pt x="128" y="84"/>
                      <a:pt x="128" y="84"/>
                      <a:pt x="128" y="84"/>
                    </a:cubicBezTo>
                    <a:cubicBezTo>
                      <a:pt x="130" y="80"/>
                      <a:pt x="130" y="80"/>
                      <a:pt x="130" y="80"/>
                    </a:cubicBezTo>
                    <a:cubicBezTo>
                      <a:pt x="133" y="77"/>
                      <a:pt x="133" y="77"/>
                      <a:pt x="133" y="77"/>
                    </a:cubicBezTo>
                    <a:cubicBezTo>
                      <a:pt x="131" y="74"/>
                      <a:pt x="131" y="74"/>
                      <a:pt x="131" y="74"/>
                    </a:cubicBezTo>
                    <a:cubicBezTo>
                      <a:pt x="127" y="76"/>
                      <a:pt x="127" y="76"/>
                      <a:pt x="127" y="76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3" y="81"/>
                      <a:pt x="123" y="81"/>
                      <a:pt x="123" y="81"/>
                    </a:cubicBezTo>
                    <a:cubicBezTo>
                      <a:pt x="121" y="82"/>
                      <a:pt x="121" y="82"/>
                      <a:pt x="121" y="82"/>
                    </a:cubicBezTo>
                    <a:cubicBezTo>
                      <a:pt x="120" y="82"/>
                      <a:pt x="120" y="82"/>
                      <a:pt x="120" y="82"/>
                    </a:cubicBezTo>
                    <a:cubicBezTo>
                      <a:pt x="118" y="75"/>
                      <a:pt x="118" y="75"/>
                      <a:pt x="118" y="75"/>
                    </a:cubicBezTo>
                    <a:cubicBezTo>
                      <a:pt x="117" y="75"/>
                      <a:pt x="117" y="75"/>
                      <a:pt x="117" y="75"/>
                    </a:cubicBezTo>
                    <a:cubicBezTo>
                      <a:pt x="115" y="81"/>
                      <a:pt x="115" y="81"/>
                      <a:pt x="115" y="81"/>
                    </a:cubicBezTo>
                    <a:cubicBezTo>
                      <a:pt x="114" y="85"/>
                      <a:pt x="114" y="85"/>
                      <a:pt x="114" y="85"/>
                    </a:cubicBezTo>
                    <a:cubicBezTo>
                      <a:pt x="110" y="90"/>
                      <a:pt x="110" y="90"/>
                      <a:pt x="110" y="90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105" y="107"/>
                      <a:pt x="105" y="107"/>
                      <a:pt x="105" y="107"/>
                    </a:cubicBezTo>
                    <a:cubicBezTo>
                      <a:pt x="99" y="112"/>
                      <a:pt x="99" y="112"/>
                      <a:pt x="99" y="112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6" y="101"/>
                      <a:pt x="96" y="101"/>
                      <a:pt x="96" y="101"/>
                    </a:cubicBezTo>
                    <a:cubicBezTo>
                      <a:pt x="95" y="100"/>
                      <a:pt x="95" y="100"/>
                      <a:pt x="95" y="100"/>
                    </a:cubicBezTo>
                    <a:cubicBezTo>
                      <a:pt x="93" y="97"/>
                      <a:pt x="93" y="97"/>
                      <a:pt x="93" y="97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1"/>
                      <a:pt x="49" y="71"/>
                      <a:pt x="49" y="71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0" y="52"/>
                      <a:pt x="0" y="52"/>
                      <a:pt x="0" y="52"/>
                    </a:cubicBezTo>
                    <a:lnTo>
                      <a:pt x="0" y="51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4" name="Freeform 51">
                <a:extLst>
                  <a:ext uri="{FF2B5EF4-FFF2-40B4-BE49-F238E27FC236}">
                    <a16:creationId xmlns:a16="http://schemas.microsoft.com/office/drawing/2014/main" id="{C0E25A4F-DA55-EE41-ADDB-63917C98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8079" y="1986053"/>
                <a:ext cx="286695" cy="305247"/>
              </a:xfrm>
              <a:custGeom>
                <a:avLst/>
                <a:gdLst>
                  <a:gd name="T0" fmla="*/ 175 w 201"/>
                  <a:gd name="T1" fmla="*/ 65 h 213"/>
                  <a:gd name="T2" fmla="*/ 172 w 201"/>
                  <a:gd name="T3" fmla="*/ 53 h 213"/>
                  <a:gd name="T4" fmla="*/ 157 w 201"/>
                  <a:gd name="T5" fmla="*/ 44 h 213"/>
                  <a:gd name="T6" fmla="*/ 140 w 201"/>
                  <a:gd name="T7" fmla="*/ 42 h 213"/>
                  <a:gd name="T8" fmla="*/ 125 w 201"/>
                  <a:gd name="T9" fmla="*/ 36 h 213"/>
                  <a:gd name="T10" fmla="*/ 103 w 201"/>
                  <a:gd name="T11" fmla="*/ 30 h 213"/>
                  <a:gd name="T12" fmla="*/ 93 w 201"/>
                  <a:gd name="T13" fmla="*/ 27 h 213"/>
                  <a:gd name="T14" fmla="*/ 82 w 201"/>
                  <a:gd name="T15" fmla="*/ 20 h 213"/>
                  <a:gd name="T16" fmla="*/ 78 w 201"/>
                  <a:gd name="T17" fmla="*/ 18 h 213"/>
                  <a:gd name="T18" fmla="*/ 70 w 201"/>
                  <a:gd name="T19" fmla="*/ 17 h 213"/>
                  <a:gd name="T20" fmla="*/ 67 w 201"/>
                  <a:gd name="T21" fmla="*/ 15 h 213"/>
                  <a:gd name="T22" fmla="*/ 70 w 201"/>
                  <a:gd name="T23" fmla="*/ 2 h 213"/>
                  <a:gd name="T24" fmla="*/ 61 w 201"/>
                  <a:gd name="T25" fmla="*/ 3 h 213"/>
                  <a:gd name="T26" fmla="*/ 47 w 201"/>
                  <a:gd name="T27" fmla="*/ 9 h 213"/>
                  <a:gd name="T28" fmla="*/ 33 w 201"/>
                  <a:gd name="T29" fmla="*/ 16 h 213"/>
                  <a:gd name="T30" fmla="*/ 21 w 201"/>
                  <a:gd name="T31" fmla="*/ 15 h 213"/>
                  <a:gd name="T32" fmla="*/ 5 w 201"/>
                  <a:gd name="T33" fmla="*/ 55 h 213"/>
                  <a:gd name="T34" fmla="*/ 7 w 201"/>
                  <a:gd name="T35" fmla="*/ 72 h 213"/>
                  <a:gd name="T36" fmla="*/ 10 w 201"/>
                  <a:gd name="T37" fmla="*/ 112 h 213"/>
                  <a:gd name="T38" fmla="*/ 42 w 201"/>
                  <a:gd name="T39" fmla="*/ 135 h 213"/>
                  <a:gd name="T40" fmla="*/ 60 w 201"/>
                  <a:gd name="T41" fmla="*/ 152 h 213"/>
                  <a:gd name="T42" fmla="*/ 63 w 201"/>
                  <a:gd name="T43" fmla="*/ 173 h 213"/>
                  <a:gd name="T44" fmla="*/ 65 w 201"/>
                  <a:gd name="T45" fmla="*/ 187 h 213"/>
                  <a:gd name="T46" fmla="*/ 67 w 201"/>
                  <a:gd name="T47" fmla="*/ 203 h 213"/>
                  <a:gd name="T48" fmla="*/ 82 w 201"/>
                  <a:gd name="T49" fmla="*/ 209 h 213"/>
                  <a:gd name="T50" fmla="*/ 184 w 201"/>
                  <a:gd name="T51" fmla="*/ 195 h 213"/>
                  <a:gd name="T52" fmla="*/ 178 w 201"/>
                  <a:gd name="T53" fmla="*/ 172 h 213"/>
                  <a:gd name="T54" fmla="*/ 182 w 201"/>
                  <a:gd name="T55" fmla="*/ 155 h 213"/>
                  <a:gd name="T56" fmla="*/ 182 w 201"/>
                  <a:gd name="T57" fmla="*/ 140 h 213"/>
                  <a:gd name="T58" fmla="*/ 184 w 201"/>
                  <a:gd name="T59" fmla="*/ 131 h 213"/>
                  <a:gd name="T60" fmla="*/ 186 w 201"/>
                  <a:gd name="T61" fmla="*/ 121 h 213"/>
                  <a:gd name="T62" fmla="*/ 188 w 201"/>
                  <a:gd name="T63" fmla="*/ 105 h 213"/>
                  <a:gd name="T64" fmla="*/ 197 w 201"/>
                  <a:gd name="T65" fmla="*/ 85 h 213"/>
                  <a:gd name="T66" fmla="*/ 201 w 201"/>
                  <a:gd name="T67" fmla="*/ 79 h 213"/>
                  <a:gd name="T68" fmla="*/ 201 w 201"/>
                  <a:gd name="T69" fmla="*/ 73 h 213"/>
                  <a:gd name="T70" fmla="*/ 194 w 201"/>
                  <a:gd name="T71" fmla="*/ 79 h 213"/>
                  <a:gd name="T72" fmla="*/ 187 w 201"/>
                  <a:gd name="T73" fmla="*/ 92 h 213"/>
                  <a:gd name="T74" fmla="*/ 177 w 201"/>
                  <a:gd name="T75" fmla="*/ 101 h 213"/>
                  <a:gd name="T76" fmla="*/ 168 w 201"/>
                  <a:gd name="T77" fmla="*/ 107 h 213"/>
                  <a:gd name="T78" fmla="*/ 174 w 201"/>
                  <a:gd name="T79" fmla="*/ 93 h 213"/>
                  <a:gd name="T80" fmla="*/ 179 w 201"/>
                  <a:gd name="T81" fmla="*/ 87 h 213"/>
                  <a:gd name="T82" fmla="*/ 180 w 201"/>
                  <a:gd name="T83" fmla="*/ 7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1" h="213">
                    <a:moveTo>
                      <a:pt x="178" y="69"/>
                    </a:moveTo>
                    <a:cubicBezTo>
                      <a:pt x="177" y="68"/>
                      <a:pt x="177" y="68"/>
                      <a:pt x="177" y="68"/>
                    </a:cubicBezTo>
                    <a:cubicBezTo>
                      <a:pt x="175" y="65"/>
                      <a:pt x="175" y="65"/>
                      <a:pt x="175" y="65"/>
                    </a:cubicBezTo>
                    <a:cubicBezTo>
                      <a:pt x="176" y="62"/>
                      <a:pt x="176" y="62"/>
                      <a:pt x="176" y="62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2" y="53"/>
                      <a:pt x="172" y="53"/>
                      <a:pt x="172" y="53"/>
                    </a:cubicBezTo>
                    <a:cubicBezTo>
                      <a:pt x="166" y="49"/>
                      <a:pt x="166" y="49"/>
                      <a:pt x="166" y="49"/>
                    </a:cubicBezTo>
                    <a:cubicBezTo>
                      <a:pt x="164" y="45"/>
                      <a:pt x="164" y="45"/>
                      <a:pt x="164" y="45"/>
                    </a:cubicBezTo>
                    <a:cubicBezTo>
                      <a:pt x="157" y="44"/>
                      <a:pt x="157" y="44"/>
                      <a:pt x="157" y="44"/>
                    </a:cubicBezTo>
                    <a:cubicBezTo>
                      <a:pt x="148" y="44"/>
                      <a:pt x="148" y="44"/>
                      <a:pt x="148" y="44"/>
                    </a:cubicBezTo>
                    <a:cubicBezTo>
                      <a:pt x="146" y="42"/>
                      <a:pt x="146" y="42"/>
                      <a:pt x="146" y="42"/>
                    </a:cubicBezTo>
                    <a:cubicBezTo>
                      <a:pt x="140" y="42"/>
                      <a:pt x="140" y="42"/>
                      <a:pt x="140" y="42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1" y="39"/>
                      <a:pt x="131" y="39"/>
                      <a:pt x="131" y="39"/>
                    </a:cubicBezTo>
                    <a:cubicBezTo>
                      <a:pt x="125" y="36"/>
                      <a:pt x="125" y="36"/>
                      <a:pt x="125" y="36"/>
                    </a:cubicBezTo>
                    <a:cubicBezTo>
                      <a:pt x="118" y="35"/>
                      <a:pt x="118" y="35"/>
                      <a:pt x="118" y="35"/>
                    </a:cubicBezTo>
                    <a:cubicBezTo>
                      <a:pt x="111" y="33"/>
                      <a:pt x="111" y="33"/>
                      <a:pt x="111" y="33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42" y="135"/>
                      <a:pt x="42" y="135"/>
                      <a:pt x="42" y="135"/>
                    </a:cubicBezTo>
                    <a:cubicBezTo>
                      <a:pt x="45" y="139"/>
                      <a:pt x="45" y="139"/>
                      <a:pt x="45" y="139"/>
                    </a:cubicBezTo>
                    <a:cubicBezTo>
                      <a:pt x="52" y="144"/>
                      <a:pt x="52" y="144"/>
                      <a:pt x="52" y="144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1" y="159"/>
                      <a:pt x="61" y="159"/>
                      <a:pt x="61" y="159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63" y="173"/>
                      <a:pt x="63" y="173"/>
                      <a:pt x="63" y="173"/>
                    </a:cubicBezTo>
                    <a:cubicBezTo>
                      <a:pt x="65" y="176"/>
                      <a:pt x="65" y="176"/>
                      <a:pt x="65" y="176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5" y="187"/>
                      <a:pt x="65" y="187"/>
                      <a:pt x="65" y="187"/>
                    </a:cubicBezTo>
                    <a:cubicBezTo>
                      <a:pt x="65" y="193"/>
                      <a:pt x="65" y="193"/>
                      <a:pt x="65" y="193"/>
                    </a:cubicBezTo>
                    <a:cubicBezTo>
                      <a:pt x="67" y="198"/>
                      <a:pt x="67" y="198"/>
                      <a:pt x="67" y="198"/>
                    </a:cubicBezTo>
                    <a:cubicBezTo>
                      <a:pt x="67" y="203"/>
                      <a:pt x="67" y="203"/>
                      <a:pt x="67" y="203"/>
                    </a:cubicBezTo>
                    <a:cubicBezTo>
                      <a:pt x="72" y="203"/>
                      <a:pt x="72" y="203"/>
                      <a:pt x="72" y="203"/>
                    </a:cubicBezTo>
                    <a:cubicBezTo>
                      <a:pt x="72" y="203"/>
                      <a:pt x="76" y="207"/>
                      <a:pt x="77" y="207"/>
                    </a:cubicBezTo>
                    <a:cubicBezTo>
                      <a:pt x="78" y="207"/>
                      <a:pt x="82" y="209"/>
                      <a:pt x="82" y="209"/>
                    </a:cubicBezTo>
                    <a:cubicBezTo>
                      <a:pt x="85" y="213"/>
                      <a:pt x="85" y="213"/>
                      <a:pt x="85" y="213"/>
                    </a:cubicBezTo>
                    <a:cubicBezTo>
                      <a:pt x="184" y="207"/>
                      <a:pt x="184" y="207"/>
                      <a:pt x="184" y="207"/>
                    </a:cubicBezTo>
                    <a:cubicBezTo>
                      <a:pt x="184" y="195"/>
                      <a:pt x="184" y="195"/>
                      <a:pt x="184" y="195"/>
                    </a:cubicBezTo>
                    <a:cubicBezTo>
                      <a:pt x="184" y="191"/>
                      <a:pt x="184" y="191"/>
                      <a:pt x="184" y="191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78" y="172"/>
                      <a:pt x="178" y="172"/>
                      <a:pt x="178" y="172"/>
                    </a:cubicBezTo>
                    <a:cubicBezTo>
                      <a:pt x="179" y="164"/>
                      <a:pt x="179" y="164"/>
                      <a:pt x="179" y="164"/>
                    </a:cubicBezTo>
                    <a:cubicBezTo>
                      <a:pt x="181" y="158"/>
                      <a:pt x="181" y="158"/>
                      <a:pt x="181" y="158"/>
                    </a:cubicBezTo>
                    <a:cubicBezTo>
                      <a:pt x="182" y="155"/>
                      <a:pt x="182" y="155"/>
                      <a:pt x="182" y="155"/>
                    </a:cubicBezTo>
                    <a:cubicBezTo>
                      <a:pt x="184" y="152"/>
                      <a:pt x="184" y="152"/>
                      <a:pt x="184" y="152"/>
                    </a:cubicBezTo>
                    <a:cubicBezTo>
                      <a:pt x="182" y="147"/>
                      <a:pt x="182" y="147"/>
                      <a:pt x="182" y="147"/>
                    </a:cubicBezTo>
                    <a:cubicBezTo>
                      <a:pt x="182" y="140"/>
                      <a:pt x="182" y="140"/>
                      <a:pt x="182" y="140"/>
                    </a:cubicBezTo>
                    <a:cubicBezTo>
                      <a:pt x="182" y="136"/>
                      <a:pt x="182" y="136"/>
                      <a:pt x="182" y="136"/>
                    </a:cubicBezTo>
                    <a:cubicBezTo>
                      <a:pt x="184" y="133"/>
                      <a:pt x="184" y="133"/>
                      <a:pt x="184" y="133"/>
                    </a:cubicBezTo>
                    <a:cubicBezTo>
                      <a:pt x="184" y="131"/>
                      <a:pt x="184" y="131"/>
                      <a:pt x="184" y="131"/>
                    </a:cubicBezTo>
                    <a:cubicBezTo>
                      <a:pt x="188" y="127"/>
                      <a:pt x="188" y="127"/>
                      <a:pt x="188" y="127"/>
                    </a:cubicBezTo>
                    <a:cubicBezTo>
                      <a:pt x="188" y="125"/>
                      <a:pt x="188" y="125"/>
                      <a:pt x="188" y="125"/>
                    </a:cubicBezTo>
                    <a:cubicBezTo>
                      <a:pt x="186" y="121"/>
                      <a:pt x="186" y="121"/>
                      <a:pt x="186" y="121"/>
                    </a:cubicBezTo>
                    <a:cubicBezTo>
                      <a:pt x="186" y="118"/>
                      <a:pt x="186" y="118"/>
                      <a:pt x="186" y="118"/>
                    </a:cubicBezTo>
                    <a:cubicBezTo>
                      <a:pt x="187" y="110"/>
                      <a:pt x="187" y="110"/>
                      <a:pt x="187" y="110"/>
                    </a:cubicBezTo>
                    <a:cubicBezTo>
                      <a:pt x="188" y="105"/>
                      <a:pt x="188" y="105"/>
                      <a:pt x="188" y="105"/>
                    </a:cubicBezTo>
                    <a:cubicBezTo>
                      <a:pt x="191" y="99"/>
                      <a:pt x="191" y="99"/>
                      <a:pt x="191" y="99"/>
                    </a:cubicBezTo>
                    <a:cubicBezTo>
                      <a:pt x="196" y="89"/>
                      <a:pt x="196" y="89"/>
                      <a:pt x="196" y="89"/>
                    </a:cubicBezTo>
                    <a:cubicBezTo>
                      <a:pt x="197" y="85"/>
                      <a:pt x="197" y="85"/>
                      <a:pt x="197" y="85"/>
                    </a:cubicBezTo>
                    <a:cubicBezTo>
                      <a:pt x="197" y="82"/>
                      <a:pt x="197" y="82"/>
                      <a:pt x="197" y="82"/>
                    </a:cubicBezTo>
                    <a:cubicBezTo>
                      <a:pt x="201" y="81"/>
                      <a:pt x="201" y="81"/>
                      <a:pt x="201" y="81"/>
                    </a:cubicBezTo>
                    <a:cubicBezTo>
                      <a:pt x="201" y="79"/>
                      <a:pt x="201" y="79"/>
                      <a:pt x="201" y="79"/>
                    </a:cubicBezTo>
                    <a:cubicBezTo>
                      <a:pt x="201" y="77"/>
                      <a:pt x="201" y="77"/>
                      <a:pt x="201" y="77"/>
                    </a:cubicBezTo>
                    <a:cubicBezTo>
                      <a:pt x="201" y="75"/>
                      <a:pt x="201" y="75"/>
                      <a:pt x="201" y="75"/>
                    </a:cubicBezTo>
                    <a:cubicBezTo>
                      <a:pt x="201" y="73"/>
                      <a:pt x="201" y="73"/>
                      <a:pt x="201" y="73"/>
                    </a:cubicBezTo>
                    <a:cubicBezTo>
                      <a:pt x="201" y="71"/>
                      <a:pt x="201" y="71"/>
                      <a:pt x="201" y="71"/>
                    </a:cubicBezTo>
                    <a:cubicBezTo>
                      <a:pt x="197" y="75"/>
                      <a:pt x="197" y="75"/>
                      <a:pt x="197" y="75"/>
                    </a:cubicBezTo>
                    <a:cubicBezTo>
                      <a:pt x="194" y="79"/>
                      <a:pt x="194" y="79"/>
                      <a:pt x="194" y="79"/>
                    </a:cubicBezTo>
                    <a:cubicBezTo>
                      <a:pt x="193" y="84"/>
                      <a:pt x="193" y="84"/>
                      <a:pt x="193" y="84"/>
                    </a:cubicBezTo>
                    <a:cubicBezTo>
                      <a:pt x="190" y="90"/>
                      <a:pt x="190" y="90"/>
                      <a:pt x="190" y="90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1" y="95"/>
                      <a:pt x="181" y="95"/>
                      <a:pt x="181" y="95"/>
                    </a:cubicBezTo>
                    <a:cubicBezTo>
                      <a:pt x="178" y="99"/>
                      <a:pt x="178" y="99"/>
                      <a:pt x="178" y="99"/>
                    </a:cubicBezTo>
                    <a:cubicBezTo>
                      <a:pt x="177" y="101"/>
                      <a:pt x="177" y="101"/>
                      <a:pt x="177" y="101"/>
                    </a:cubicBezTo>
                    <a:cubicBezTo>
                      <a:pt x="175" y="105"/>
                      <a:pt x="175" y="105"/>
                      <a:pt x="175" y="105"/>
                    </a:cubicBezTo>
                    <a:cubicBezTo>
                      <a:pt x="171" y="110"/>
                      <a:pt x="171" y="110"/>
                      <a:pt x="171" y="110"/>
                    </a:cubicBezTo>
                    <a:cubicBezTo>
                      <a:pt x="168" y="107"/>
                      <a:pt x="168" y="107"/>
                      <a:pt x="168" y="107"/>
                    </a:cubicBezTo>
                    <a:cubicBezTo>
                      <a:pt x="171" y="103"/>
                      <a:pt x="171" y="103"/>
                      <a:pt x="171" y="103"/>
                    </a:cubicBezTo>
                    <a:cubicBezTo>
                      <a:pt x="173" y="96"/>
                      <a:pt x="173" y="96"/>
                      <a:pt x="173" y="96"/>
                    </a:cubicBezTo>
                    <a:cubicBezTo>
                      <a:pt x="174" y="93"/>
                      <a:pt x="174" y="93"/>
                      <a:pt x="174" y="93"/>
                    </a:cubicBezTo>
                    <a:cubicBezTo>
                      <a:pt x="175" y="91"/>
                      <a:pt x="175" y="91"/>
                      <a:pt x="175" y="91"/>
                    </a:cubicBezTo>
                    <a:cubicBezTo>
                      <a:pt x="177" y="89"/>
                      <a:pt x="177" y="89"/>
                      <a:pt x="177" y="89"/>
                    </a:cubicBezTo>
                    <a:cubicBezTo>
                      <a:pt x="179" y="87"/>
                      <a:pt x="179" y="87"/>
                      <a:pt x="179" y="87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79" y="80"/>
                      <a:pt x="179" y="80"/>
                      <a:pt x="179" y="80"/>
                    </a:cubicBezTo>
                    <a:cubicBezTo>
                      <a:pt x="180" y="78"/>
                      <a:pt x="180" y="78"/>
                      <a:pt x="180" y="78"/>
                    </a:cubicBezTo>
                    <a:cubicBezTo>
                      <a:pt x="179" y="76"/>
                      <a:pt x="179" y="76"/>
                      <a:pt x="179" y="76"/>
                    </a:cubicBezTo>
                    <a:lnTo>
                      <a:pt x="178" y="69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5" name="Freeform 52">
                <a:extLst>
                  <a:ext uri="{FF2B5EF4-FFF2-40B4-BE49-F238E27FC236}">
                    <a16:creationId xmlns:a16="http://schemas.microsoft.com/office/drawing/2014/main" id="{6757D92A-F2EC-F14B-87CD-61CBEB06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003" y="2274434"/>
                <a:ext cx="229357" cy="263085"/>
              </a:xfrm>
              <a:custGeom>
                <a:avLst/>
                <a:gdLst>
                  <a:gd name="T0" fmla="*/ 114 w 136"/>
                  <a:gd name="T1" fmla="*/ 8 h 156"/>
                  <a:gd name="T2" fmla="*/ 101 w 136"/>
                  <a:gd name="T3" fmla="*/ 17 h 156"/>
                  <a:gd name="T4" fmla="*/ 93 w 136"/>
                  <a:gd name="T5" fmla="*/ 22 h 156"/>
                  <a:gd name="T6" fmla="*/ 88 w 136"/>
                  <a:gd name="T7" fmla="*/ 27 h 156"/>
                  <a:gd name="T8" fmla="*/ 82 w 136"/>
                  <a:gd name="T9" fmla="*/ 27 h 156"/>
                  <a:gd name="T10" fmla="*/ 74 w 136"/>
                  <a:gd name="T11" fmla="*/ 33 h 156"/>
                  <a:gd name="T12" fmla="*/ 69 w 136"/>
                  <a:gd name="T13" fmla="*/ 33 h 156"/>
                  <a:gd name="T14" fmla="*/ 65 w 136"/>
                  <a:gd name="T15" fmla="*/ 31 h 156"/>
                  <a:gd name="T16" fmla="*/ 60 w 136"/>
                  <a:gd name="T17" fmla="*/ 29 h 156"/>
                  <a:gd name="T18" fmla="*/ 55 w 136"/>
                  <a:gd name="T19" fmla="*/ 27 h 156"/>
                  <a:gd name="T20" fmla="*/ 47 w 136"/>
                  <a:gd name="T21" fmla="*/ 23 h 156"/>
                  <a:gd name="T22" fmla="*/ 0 w 136"/>
                  <a:gd name="T23" fmla="*/ 28 h 156"/>
                  <a:gd name="T24" fmla="*/ 16 w 136"/>
                  <a:gd name="T25" fmla="*/ 136 h 156"/>
                  <a:gd name="T26" fmla="*/ 22 w 136"/>
                  <a:gd name="T27" fmla="*/ 133 h 156"/>
                  <a:gd name="T28" fmla="*/ 31 w 136"/>
                  <a:gd name="T29" fmla="*/ 140 h 156"/>
                  <a:gd name="T30" fmla="*/ 34 w 136"/>
                  <a:gd name="T31" fmla="*/ 146 h 156"/>
                  <a:gd name="T32" fmla="*/ 42 w 136"/>
                  <a:gd name="T33" fmla="*/ 148 h 156"/>
                  <a:gd name="T34" fmla="*/ 46 w 136"/>
                  <a:gd name="T35" fmla="*/ 151 h 156"/>
                  <a:gd name="T36" fmla="*/ 49 w 136"/>
                  <a:gd name="T37" fmla="*/ 149 h 156"/>
                  <a:gd name="T38" fmla="*/ 52 w 136"/>
                  <a:gd name="T39" fmla="*/ 146 h 156"/>
                  <a:gd name="T40" fmla="*/ 60 w 136"/>
                  <a:gd name="T41" fmla="*/ 150 h 156"/>
                  <a:gd name="T42" fmla="*/ 67 w 136"/>
                  <a:gd name="T43" fmla="*/ 148 h 156"/>
                  <a:gd name="T44" fmla="*/ 71 w 136"/>
                  <a:gd name="T45" fmla="*/ 144 h 156"/>
                  <a:gd name="T46" fmla="*/ 75 w 136"/>
                  <a:gd name="T47" fmla="*/ 146 h 156"/>
                  <a:gd name="T48" fmla="*/ 83 w 136"/>
                  <a:gd name="T49" fmla="*/ 155 h 156"/>
                  <a:gd name="T50" fmla="*/ 85 w 136"/>
                  <a:gd name="T51" fmla="*/ 156 h 156"/>
                  <a:gd name="T52" fmla="*/ 92 w 136"/>
                  <a:gd name="T53" fmla="*/ 149 h 156"/>
                  <a:gd name="T54" fmla="*/ 94 w 136"/>
                  <a:gd name="T55" fmla="*/ 142 h 156"/>
                  <a:gd name="T56" fmla="*/ 100 w 136"/>
                  <a:gd name="T57" fmla="*/ 128 h 156"/>
                  <a:gd name="T58" fmla="*/ 105 w 136"/>
                  <a:gd name="T59" fmla="*/ 130 h 156"/>
                  <a:gd name="T60" fmla="*/ 109 w 136"/>
                  <a:gd name="T61" fmla="*/ 116 h 156"/>
                  <a:gd name="T62" fmla="*/ 118 w 136"/>
                  <a:gd name="T63" fmla="*/ 110 h 156"/>
                  <a:gd name="T64" fmla="*/ 129 w 136"/>
                  <a:gd name="T65" fmla="*/ 99 h 156"/>
                  <a:gd name="T66" fmla="*/ 131 w 136"/>
                  <a:gd name="T67" fmla="*/ 91 h 156"/>
                  <a:gd name="T68" fmla="*/ 132 w 136"/>
                  <a:gd name="T69" fmla="*/ 77 h 156"/>
                  <a:gd name="T70" fmla="*/ 133 w 136"/>
                  <a:gd name="T71" fmla="*/ 70 h 156"/>
                  <a:gd name="T72" fmla="*/ 133 w 136"/>
                  <a:gd name="T73" fmla="*/ 61 h 156"/>
                  <a:gd name="T74" fmla="*/ 133 w 136"/>
                  <a:gd name="T75" fmla="*/ 55 h 156"/>
                  <a:gd name="T76" fmla="*/ 126 w 136"/>
                  <a:gd name="T7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6" h="156">
                    <a:moveTo>
                      <a:pt x="121" y="5"/>
                    </a:moveTo>
                    <a:lnTo>
                      <a:pt x="114" y="8"/>
                    </a:lnTo>
                    <a:lnTo>
                      <a:pt x="108" y="13"/>
                    </a:lnTo>
                    <a:lnTo>
                      <a:pt x="101" y="17"/>
                    </a:lnTo>
                    <a:lnTo>
                      <a:pt x="96" y="21"/>
                    </a:lnTo>
                    <a:lnTo>
                      <a:pt x="93" y="22"/>
                    </a:lnTo>
                    <a:lnTo>
                      <a:pt x="91" y="24"/>
                    </a:lnTo>
                    <a:lnTo>
                      <a:pt x="88" y="27"/>
                    </a:lnTo>
                    <a:lnTo>
                      <a:pt x="85" y="27"/>
                    </a:lnTo>
                    <a:lnTo>
                      <a:pt x="82" y="27"/>
                    </a:lnTo>
                    <a:lnTo>
                      <a:pt x="78" y="29"/>
                    </a:lnTo>
                    <a:lnTo>
                      <a:pt x="74" y="33"/>
                    </a:lnTo>
                    <a:lnTo>
                      <a:pt x="71" y="33"/>
                    </a:lnTo>
                    <a:lnTo>
                      <a:pt x="69" y="33"/>
                    </a:lnTo>
                    <a:lnTo>
                      <a:pt x="68" y="33"/>
                    </a:lnTo>
                    <a:lnTo>
                      <a:pt x="65" y="31"/>
                    </a:lnTo>
                    <a:lnTo>
                      <a:pt x="62" y="28"/>
                    </a:lnTo>
                    <a:lnTo>
                      <a:pt x="60" y="29"/>
                    </a:lnTo>
                    <a:lnTo>
                      <a:pt x="56" y="28"/>
                    </a:lnTo>
                    <a:lnTo>
                      <a:pt x="55" y="27"/>
                    </a:lnTo>
                    <a:lnTo>
                      <a:pt x="51" y="24"/>
                    </a:lnTo>
                    <a:lnTo>
                      <a:pt x="47" y="23"/>
                    </a:lnTo>
                    <a:lnTo>
                      <a:pt x="39" y="22"/>
                    </a:lnTo>
                    <a:lnTo>
                      <a:pt x="0" y="28"/>
                    </a:lnTo>
                    <a:lnTo>
                      <a:pt x="11" y="134"/>
                    </a:lnTo>
                    <a:lnTo>
                      <a:pt x="16" y="136"/>
                    </a:lnTo>
                    <a:lnTo>
                      <a:pt x="21" y="134"/>
                    </a:lnTo>
                    <a:lnTo>
                      <a:pt x="22" y="133"/>
                    </a:lnTo>
                    <a:lnTo>
                      <a:pt x="27" y="137"/>
                    </a:lnTo>
                    <a:lnTo>
                      <a:pt x="31" y="140"/>
                    </a:lnTo>
                    <a:lnTo>
                      <a:pt x="33" y="144"/>
                    </a:lnTo>
                    <a:lnTo>
                      <a:pt x="34" y="146"/>
                    </a:lnTo>
                    <a:lnTo>
                      <a:pt x="39" y="147"/>
                    </a:lnTo>
                    <a:lnTo>
                      <a:pt x="42" y="148"/>
                    </a:lnTo>
                    <a:lnTo>
                      <a:pt x="44" y="149"/>
                    </a:lnTo>
                    <a:lnTo>
                      <a:pt x="46" y="151"/>
                    </a:lnTo>
                    <a:lnTo>
                      <a:pt x="49" y="150"/>
                    </a:lnTo>
                    <a:lnTo>
                      <a:pt x="49" y="149"/>
                    </a:lnTo>
                    <a:lnTo>
                      <a:pt x="51" y="147"/>
                    </a:lnTo>
                    <a:lnTo>
                      <a:pt x="52" y="146"/>
                    </a:lnTo>
                    <a:lnTo>
                      <a:pt x="55" y="148"/>
                    </a:lnTo>
                    <a:lnTo>
                      <a:pt x="60" y="150"/>
                    </a:lnTo>
                    <a:lnTo>
                      <a:pt x="66" y="149"/>
                    </a:lnTo>
                    <a:lnTo>
                      <a:pt x="67" y="148"/>
                    </a:lnTo>
                    <a:lnTo>
                      <a:pt x="69" y="145"/>
                    </a:lnTo>
                    <a:lnTo>
                      <a:pt x="71" y="144"/>
                    </a:lnTo>
                    <a:lnTo>
                      <a:pt x="72" y="143"/>
                    </a:lnTo>
                    <a:lnTo>
                      <a:pt x="75" y="146"/>
                    </a:lnTo>
                    <a:lnTo>
                      <a:pt x="79" y="151"/>
                    </a:lnTo>
                    <a:lnTo>
                      <a:pt x="83" y="155"/>
                    </a:lnTo>
                    <a:lnTo>
                      <a:pt x="86" y="155"/>
                    </a:lnTo>
                    <a:lnTo>
                      <a:pt x="85" y="156"/>
                    </a:lnTo>
                    <a:lnTo>
                      <a:pt x="88" y="153"/>
                    </a:lnTo>
                    <a:lnTo>
                      <a:pt x="92" y="149"/>
                    </a:lnTo>
                    <a:lnTo>
                      <a:pt x="94" y="146"/>
                    </a:lnTo>
                    <a:lnTo>
                      <a:pt x="94" y="142"/>
                    </a:lnTo>
                    <a:lnTo>
                      <a:pt x="97" y="131"/>
                    </a:lnTo>
                    <a:lnTo>
                      <a:pt x="100" y="128"/>
                    </a:lnTo>
                    <a:lnTo>
                      <a:pt x="104" y="131"/>
                    </a:lnTo>
                    <a:lnTo>
                      <a:pt x="105" y="130"/>
                    </a:lnTo>
                    <a:lnTo>
                      <a:pt x="106" y="120"/>
                    </a:lnTo>
                    <a:lnTo>
                      <a:pt x="109" y="116"/>
                    </a:lnTo>
                    <a:lnTo>
                      <a:pt x="113" y="110"/>
                    </a:lnTo>
                    <a:lnTo>
                      <a:pt x="118" y="110"/>
                    </a:lnTo>
                    <a:lnTo>
                      <a:pt x="121" y="106"/>
                    </a:lnTo>
                    <a:lnTo>
                      <a:pt x="129" y="99"/>
                    </a:lnTo>
                    <a:lnTo>
                      <a:pt x="131" y="94"/>
                    </a:lnTo>
                    <a:lnTo>
                      <a:pt x="131" y="91"/>
                    </a:lnTo>
                    <a:lnTo>
                      <a:pt x="132" y="83"/>
                    </a:lnTo>
                    <a:lnTo>
                      <a:pt x="132" y="77"/>
                    </a:lnTo>
                    <a:lnTo>
                      <a:pt x="133" y="74"/>
                    </a:lnTo>
                    <a:lnTo>
                      <a:pt x="133" y="70"/>
                    </a:lnTo>
                    <a:lnTo>
                      <a:pt x="133" y="62"/>
                    </a:lnTo>
                    <a:lnTo>
                      <a:pt x="133" y="61"/>
                    </a:lnTo>
                    <a:lnTo>
                      <a:pt x="132" y="58"/>
                    </a:lnTo>
                    <a:lnTo>
                      <a:pt x="133" y="55"/>
                    </a:lnTo>
                    <a:lnTo>
                      <a:pt x="136" y="55"/>
                    </a:lnTo>
                    <a:lnTo>
                      <a:pt x="126" y="0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6" name="Freeform 53">
                <a:extLst>
                  <a:ext uri="{FF2B5EF4-FFF2-40B4-BE49-F238E27FC236}">
                    <a16:creationId xmlns:a16="http://schemas.microsoft.com/office/drawing/2014/main" id="{84CBBA68-E9EA-C14D-BBE2-BD8455FF3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9596" y="2319969"/>
                <a:ext cx="168644" cy="290068"/>
              </a:xfrm>
              <a:custGeom>
                <a:avLst/>
                <a:gdLst>
                  <a:gd name="T0" fmla="*/ 5 w 100"/>
                  <a:gd name="T1" fmla="*/ 167 h 172"/>
                  <a:gd name="T2" fmla="*/ 16 w 100"/>
                  <a:gd name="T3" fmla="*/ 163 h 172"/>
                  <a:gd name="T4" fmla="*/ 24 w 100"/>
                  <a:gd name="T5" fmla="*/ 163 h 172"/>
                  <a:gd name="T6" fmla="*/ 31 w 100"/>
                  <a:gd name="T7" fmla="*/ 168 h 172"/>
                  <a:gd name="T8" fmla="*/ 32 w 100"/>
                  <a:gd name="T9" fmla="*/ 163 h 172"/>
                  <a:gd name="T10" fmla="*/ 38 w 100"/>
                  <a:gd name="T11" fmla="*/ 161 h 172"/>
                  <a:gd name="T12" fmla="*/ 44 w 100"/>
                  <a:gd name="T13" fmla="*/ 163 h 172"/>
                  <a:gd name="T14" fmla="*/ 49 w 100"/>
                  <a:gd name="T15" fmla="*/ 161 h 172"/>
                  <a:gd name="T16" fmla="*/ 52 w 100"/>
                  <a:gd name="T17" fmla="*/ 154 h 172"/>
                  <a:gd name="T18" fmla="*/ 55 w 100"/>
                  <a:gd name="T19" fmla="*/ 150 h 172"/>
                  <a:gd name="T20" fmla="*/ 59 w 100"/>
                  <a:gd name="T21" fmla="*/ 157 h 172"/>
                  <a:gd name="T22" fmla="*/ 66 w 100"/>
                  <a:gd name="T23" fmla="*/ 157 h 172"/>
                  <a:gd name="T24" fmla="*/ 68 w 100"/>
                  <a:gd name="T25" fmla="*/ 150 h 172"/>
                  <a:gd name="T26" fmla="*/ 74 w 100"/>
                  <a:gd name="T27" fmla="*/ 145 h 172"/>
                  <a:gd name="T28" fmla="*/ 78 w 100"/>
                  <a:gd name="T29" fmla="*/ 139 h 172"/>
                  <a:gd name="T30" fmla="*/ 80 w 100"/>
                  <a:gd name="T31" fmla="*/ 131 h 172"/>
                  <a:gd name="T32" fmla="*/ 81 w 100"/>
                  <a:gd name="T33" fmla="*/ 127 h 172"/>
                  <a:gd name="T34" fmla="*/ 90 w 100"/>
                  <a:gd name="T35" fmla="*/ 125 h 172"/>
                  <a:gd name="T36" fmla="*/ 98 w 100"/>
                  <a:gd name="T37" fmla="*/ 123 h 172"/>
                  <a:gd name="T38" fmla="*/ 99 w 100"/>
                  <a:gd name="T39" fmla="*/ 115 h 172"/>
                  <a:gd name="T40" fmla="*/ 98 w 100"/>
                  <a:gd name="T41" fmla="*/ 112 h 172"/>
                  <a:gd name="T42" fmla="*/ 99 w 100"/>
                  <a:gd name="T43" fmla="*/ 107 h 172"/>
                  <a:gd name="T44" fmla="*/ 88 w 100"/>
                  <a:gd name="T45" fmla="*/ 0 h 172"/>
                  <a:gd name="T46" fmla="*/ 27 w 100"/>
                  <a:gd name="T47" fmla="*/ 5 h 172"/>
                  <a:gd name="T48" fmla="*/ 16 w 100"/>
                  <a:gd name="T49" fmla="*/ 12 h 172"/>
                  <a:gd name="T50" fmla="*/ 8 w 100"/>
                  <a:gd name="T51" fmla="*/ 12 h 172"/>
                  <a:gd name="T52" fmla="*/ 10 w 100"/>
                  <a:gd name="T53" fmla="*/ 106 h 172"/>
                  <a:gd name="T54" fmla="*/ 10 w 100"/>
                  <a:gd name="T55" fmla="*/ 113 h 172"/>
                  <a:gd name="T56" fmla="*/ 15 w 100"/>
                  <a:gd name="T57" fmla="*/ 124 h 172"/>
                  <a:gd name="T58" fmla="*/ 16 w 100"/>
                  <a:gd name="T59" fmla="*/ 134 h 172"/>
                  <a:gd name="T60" fmla="*/ 11 w 100"/>
                  <a:gd name="T61" fmla="*/ 140 h 172"/>
                  <a:gd name="T62" fmla="*/ 8 w 100"/>
                  <a:gd name="T63" fmla="*/ 147 h 172"/>
                  <a:gd name="T64" fmla="*/ 4 w 100"/>
                  <a:gd name="T65" fmla="*/ 156 h 172"/>
                  <a:gd name="T66" fmla="*/ 0 w 100"/>
                  <a:gd name="T67" fmla="*/ 161 h 172"/>
                  <a:gd name="T68" fmla="*/ 1 w 100"/>
                  <a:gd name="T69" fmla="*/ 171 h 172"/>
                  <a:gd name="T70" fmla="*/ 2 w 100"/>
                  <a:gd name="T7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0" h="172">
                    <a:moveTo>
                      <a:pt x="5" y="172"/>
                    </a:moveTo>
                    <a:lnTo>
                      <a:pt x="5" y="167"/>
                    </a:lnTo>
                    <a:lnTo>
                      <a:pt x="13" y="167"/>
                    </a:lnTo>
                    <a:lnTo>
                      <a:pt x="16" y="163"/>
                    </a:lnTo>
                    <a:lnTo>
                      <a:pt x="19" y="163"/>
                    </a:lnTo>
                    <a:lnTo>
                      <a:pt x="24" y="163"/>
                    </a:lnTo>
                    <a:lnTo>
                      <a:pt x="27" y="166"/>
                    </a:lnTo>
                    <a:lnTo>
                      <a:pt x="31" y="168"/>
                    </a:lnTo>
                    <a:lnTo>
                      <a:pt x="32" y="167"/>
                    </a:lnTo>
                    <a:lnTo>
                      <a:pt x="32" y="163"/>
                    </a:lnTo>
                    <a:lnTo>
                      <a:pt x="36" y="162"/>
                    </a:lnTo>
                    <a:lnTo>
                      <a:pt x="38" y="161"/>
                    </a:lnTo>
                    <a:lnTo>
                      <a:pt x="42" y="161"/>
                    </a:lnTo>
                    <a:lnTo>
                      <a:pt x="44" y="163"/>
                    </a:lnTo>
                    <a:lnTo>
                      <a:pt x="48" y="164"/>
                    </a:lnTo>
                    <a:lnTo>
                      <a:pt x="49" y="161"/>
                    </a:lnTo>
                    <a:lnTo>
                      <a:pt x="49" y="157"/>
                    </a:lnTo>
                    <a:lnTo>
                      <a:pt x="52" y="154"/>
                    </a:lnTo>
                    <a:lnTo>
                      <a:pt x="53" y="150"/>
                    </a:lnTo>
                    <a:lnTo>
                      <a:pt x="55" y="150"/>
                    </a:lnTo>
                    <a:lnTo>
                      <a:pt x="56" y="154"/>
                    </a:lnTo>
                    <a:lnTo>
                      <a:pt x="59" y="157"/>
                    </a:lnTo>
                    <a:lnTo>
                      <a:pt x="60" y="158"/>
                    </a:lnTo>
                    <a:lnTo>
                      <a:pt x="66" y="157"/>
                    </a:lnTo>
                    <a:lnTo>
                      <a:pt x="68" y="153"/>
                    </a:lnTo>
                    <a:lnTo>
                      <a:pt x="68" y="150"/>
                    </a:lnTo>
                    <a:lnTo>
                      <a:pt x="71" y="145"/>
                    </a:lnTo>
                    <a:lnTo>
                      <a:pt x="74" y="145"/>
                    </a:lnTo>
                    <a:lnTo>
                      <a:pt x="76" y="143"/>
                    </a:lnTo>
                    <a:lnTo>
                      <a:pt x="78" y="139"/>
                    </a:lnTo>
                    <a:lnTo>
                      <a:pt x="80" y="135"/>
                    </a:lnTo>
                    <a:lnTo>
                      <a:pt x="80" y="131"/>
                    </a:lnTo>
                    <a:lnTo>
                      <a:pt x="81" y="129"/>
                    </a:lnTo>
                    <a:lnTo>
                      <a:pt x="81" y="127"/>
                    </a:lnTo>
                    <a:lnTo>
                      <a:pt x="82" y="126"/>
                    </a:lnTo>
                    <a:lnTo>
                      <a:pt x="90" y="125"/>
                    </a:lnTo>
                    <a:lnTo>
                      <a:pt x="94" y="123"/>
                    </a:lnTo>
                    <a:lnTo>
                      <a:pt x="98" y="123"/>
                    </a:lnTo>
                    <a:lnTo>
                      <a:pt x="100" y="121"/>
                    </a:lnTo>
                    <a:lnTo>
                      <a:pt x="99" y="115"/>
                    </a:lnTo>
                    <a:lnTo>
                      <a:pt x="100" y="113"/>
                    </a:lnTo>
                    <a:lnTo>
                      <a:pt x="98" y="112"/>
                    </a:lnTo>
                    <a:lnTo>
                      <a:pt x="97" y="108"/>
                    </a:lnTo>
                    <a:lnTo>
                      <a:pt x="99" y="107"/>
                    </a:lnTo>
                    <a:lnTo>
                      <a:pt x="88" y="1"/>
                    </a:lnTo>
                    <a:lnTo>
                      <a:pt x="88" y="0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0" y="9"/>
                    </a:lnTo>
                    <a:lnTo>
                      <a:pt x="16" y="12"/>
                    </a:lnTo>
                    <a:lnTo>
                      <a:pt x="13" y="13"/>
                    </a:lnTo>
                    <a:lnTo>
                      <a:pt x="8" y="12"/>
                    </a:lnTo>
                    <a:lnTo>
                      <a:pt x="11" y="103"/>
                    </a:lnTo>
                    <a:lnTo>
                      <a:pt x="10" y="106"/>
                    </a:lnTo>
                    <a:lnTo>
                      <a:pt x="10" y="109"/>
                    </a:lnTo>
                    <a:lnTo>
                      <a:pt x="10" y="113"/>
                    </a:lnTo>
                    <a:lnTo>
                      <a:pt x="11" y="117"/>
                    </a:lnTo>
                    <a:lnTo>
                      <a:pt x="15" y="124"/>
                    </a:lnTo>
                    <a:lnTo>
                      <a:pt x="16" y="130"/>
                    </a:lnTo>
                    <a:lnTo>
                      <a:pt x="16" y="134"/>
                    </a:lnTo>
                    <a:lnTo>
                      <a:pt x="13" y="136"/>
                    </a:lnTo>
                    <a:lnTo>
                      <a:pt x="11" y="140"/>
                    </a:lnTo>
                    <a:lnTo>
                      <a:pt x="10" y="145"/>
                    </a:lnTo>
                    <a:lnTo>
                      <a:pt x="8" y="147"/>
                    </a:lnTo>
                    <a:lnTo>
                      <a:pt x="5" y="150"/>
                    </a:lnTo>
                    <a:lnTo>
                      <a:pt x="4" y="156"/>
                    </a:lnTo>
                    <a:lnTo>
                      <a:pt x="2" y="157"/>
                    </a:lnTo>
                    <a:lnTo>
                      <a:pt x="0" y="161"/>
                    </a:lnTo>
                    <a:lnTo>
                      <a:pt x="0" y="167"/>
                    </a:lnTo>
                    <a:lnTo>
                      <a:pt x="1" y="171"/>
                    </a:lnTo>
                    <a:lnTo>
                      <a:pt x="2" y="172"/>
                    </a:lnTo>
                    <a:lnTo>
                      <a:pt x="2" y="172"/>
                    </a:lnTo>
                    <a:lnTo>
                      <a:pt x="5" y="172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7" name="Freeform 54">
                <a:extLst>
                  <a:ext uri="{FF2B5EF4-FFF2-40B4-BE49-F238E27FC236}">
                    <a16:creationId xmlns:a16="http://schemas.microsoft.com/office/drawing/2014/main" id="{0CC610E9-0421-2649-9FA2-34ACA7821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9028" y="2282867"/>
                <a:ext cx="217551" cy="381136"/>
              </a:xfrm>
              <a:custGeom>
                <a:avLst/>
                <a:gdLst>
                  <a:gd name="T0" fmla="*/ 88 w 129"/>
                  <a:gd name="T1" fmla="*/ 217 h 226"/>
                  <a:gd name="T2" fmla="*/ 96 w 129"/>
                  <a:gd name="T3" fmla="*/ 222 h 226"/>
                  <a:gd name="T4" fmla="*/ 102 w 129"/>
                  <a:gd name="T5" fmla="*/ 222 h 226"/>
                  <a:gd name="T6" fmla="*/ 102 w 129"/>
                  <a:gd name="T7" fmla="*/ 216 h 226"/>
                  <a:gd name="T8" fmla="*/ 105 w 129"/>
                  <a:gd name="T9" fmla="*/ 209 h 226"/>
                  <a:gd name="T10" fmla="*/ 113 w 129"/>
                  <a:gd name="T11" fmla="*/ 206 h 226"/>
                  <a:gd name="T12" fmla="*/ 112 w 129"/>
                  <a:gd name="T13" fmla="*/ 200 h 226"/>
                  <a:gd name="T14" fmla="*/ 112 w 129"/>
                  <a:gd name="T15" fmla="*/ 195 h 226"/>
                  <a:gd name="T16" fmla="*/ 115 w 129"/>
                  <a:gd name="T17" fmla="*/ 194 h 226"/>
                  <a:gd name="T18" fmla="*/ 113 w 129"/>
                  <a:gd name="T19" fmla="*/ 189 h 226"/>
                  <a:gd name="T20" fmla="*/ 115 w 129"/>
                  <a:gd name="T21" fmla="*/ 179 h 226"/>
                  <a:gd name="T22" fmla="*/ 118 w 129"/>
                  <a:gd name="T23" fmla="*/ 172 h 226"/>
                  <a:gd name="T24" fmla="*/ 123 w 129"/>
                  <a:gd name="T25" fmla="*/ 167 h 226"/>
                  <a:gd name="T26" fmla="*/ 126 w 129"/>
                  <a:gd name="T27" fmla="*/ 158 h 226"/>
                  <a:gd name="T28" fmla="*/ 129 w 129"/>
                  <a:gd name="T29" fmla="*/ 152 h 226"/>
                  <a:gd name="T30" fmla="*/ 124 w 129"/>
                  <a:gd name="T31" fmla="*/ 139 h 226"/>
                  <a:gd name="T32" fmla="*/ 123 w 129"/>
                  <a:gd name="T33" fmla="*/ 131 h 226"/>
                  <a:gd name="T34" fmla="*/ 124 w 129"/>
                  <a:gd name="T35" fmla="*/ 125 h 226"/>
                  <a:gd name="T36" fmla="*/ 122 w 129"/>
                  <a:gd name="T37" fmla="*/ 34 h 226"/>
                  <a:gd name="T38" fmla="*/ 116 w 129"/>
                  <a:gd name="T39" fmla="*/ 26 h 226"/>
                  <a:gd name="T40" fmla="*/ 113 w 129"/>
                  <a:gd name="T41" fmla="*/ 17 h 226"/>
                  <a:gd name="T42" fmla="*/ 107 w 129"/>
                  <a:gd name="T43" fmla="*/ 3 h 226"/>
                  <a:gd name="T44" fmla="*/ 24 w 129"/>
                  <a:gd name="T45" fmla="*/ 5 h 226"/>
                  <a:gd name="T46" fmla="*/ 22 w 129"/>
                  <a:gd name="T47" fmla="*/ 3 h 226"/>
                  <a:gd name="T48" fmla="*/ 21 w 129"/>
                  <a:gd name="T49" fmla="*/ 8 h 226"/>
                  <a:gd name="T50" fmla="*/ 28 w 129"/>
                  <a:gd name="T51" fmla="*/ 14 h 226"/>
                  <a:gd name="T52" fmla="*/ 38 w 129"/>
                  <a:gd name="T53" fmla="*/ 23 h 226"/>
                  <a:gd name="T54" fmla="*/ 36 w 129"/>
                  <a:gd name="T55" fmla="*/ 32 h 226"/>
                  <a:gd name="T56" fmla="*/ 31 w 129"/>
                  <a:gd name="T57" fmla="*/ 43 h 226"/>
                  <a:gd name="T58" fmla="*/ 27 w 129"/>
                  <a:gd name="T59" fmla="*/ 47 h 226"/>
                  <a:gd name="T60" fmla="*/ 15 w 129"/>
                  <a:gd name="T61" fmla="*/ 50 h 226"/>
                  <a:gd name="T62" fmla="*/ 12 w 129"/>
                  <a:gd name="T63" fmla="*/ 55 h 226"/>
                  <a:gd name="T64" fmla="*/ 15 w 129"/>
                  <a:gd name="T65" fmla="*/ 65 h 226"/>
                  <a:gd name="T66" fmla="*/ 13 w 129"/>
                  <a:gd name="T67" fmla="*/ 70 h 226"/>
                  <a:gd name="T68" fmla="*/ 11 w 129"/>
                  <a:gd name="T69" fmla="*/ 77 h 226"/>
                  <a:gd name="T70" fmla="*/ 2 w 129"/>
                  <a:gd name="T71" fmla="*/ 86 h 226"/>
                  <a:gd name="T72" fmla="*/ 0 w 129"/>
                  <a:gd name="T73" fmla="*/ 95 h 226"/>
                  <a:gd name="T74" fmla="*/ 0 w 129"/>
                  <a:gd name="T75" fmla="*/ 113 h 226"/>
                  <a:gd name="T76" fmla="*/ 21 w 129"/>
                  <a:gd name="T77" fmla="*/ 136 h 226"/>
                  <a:gd name="T78" fmla="*/ 25 w 129"/>
                  <a:gd name="T79" fmla="*/ 150 h 226"/>
                  <a:gd name="T80" fmla="*/ 31 w 129"/>
                  <a:gd name="T81" fmla="*/ 151 h 226"/>
                  <a:gd name="T82" fmla="*/ 39 w 129"/>
                  <a:gd name="T83" fmla="*/ 150 h 226"/>
                  <a:gd name="T84" fmla="*/ 45 w 129"/>
                  <a:gd name="T85" fmla="*/ 156 h 226"/>
                  <a:gd name="T86" fmla="*/ 41 w 129"/>
                  <a:gd name="T87" fmla="*/ 167 h 226"/>
                  <a:gd name="T88" fmla="*/ 39 w 129"/>
                  <a:gd name="T89" fmla="*/ 175 h 226"/>
                  <a:gd name="T90" fmla="*/ 44 w 129"/>
                  <a:gd name="T91" fmla="*/ 185 h 226"/>
                  <a:gd name="T92" fmla="*/ 53 w 129"/>
                  <a:gd name="T93" fmla="*/ 189 h 226"/>
                  <a:gd name="T94" fmla="*/ 68 w 129"/>
                  <a:gd name="T95" fmla="*/ 200 h 226"/>
                  <a:gd name="T96" fmla="*/ 70 w 129"/>
                  <a:gd name="T97" fmla="*/ 214 h 226"/>
                  <a:gd name="T98" fmla="*/ 74 w 129"/>
                  <a:gd name="T99" fmla="*/ 222 h 226"/>
                  <a:gd name="T100" fmla="*/ 76 w 129"/>
                  <a:gd name="T101" fmla="*/ 222 h 226"/>
                  <a:gd name="T102" fmla="*/ 83 w 129"/>
                  <a:gd name="T103" fmla="*/ 221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" h="226">
                    <a:moveTo>
                      <a:pt x="86" y="218"/>
                    </a:moveTo>
                    <a:lnTo>
                      <a:pt x="88" y="217"/>
                    </a:lnTo>
                    <a:lnTo>
                      <a:pt x="92" y="219"/>
                    </a:lnTo>
                    <a:lnTo>
                      <a:pt x="96" y="222"/>
                    </a:lnTo>
                    <a:lnTo>
                      <a:pt x="99" y="222"/>
                    </a:lnTo>
                    <a:lnTo>
                      <a:pt x="102" y="222"/>
                    </a:lnTo>
                    <a:lnTo>
                      <a:pt x="104" y="221"/>
                    </a:lnTo>
                    <a:lnTo>
                      <a:pt x="102" y="216"/>
                    </a:lnTo>
                    <a:lnTo>
                      <a:pt x="102" y="211"/>
                    </a:lnTo>
                    <a:lnTo>
                      <a:pt x="105" y="209"/>
                    </a:lnTo>
                    <a:lnTo>
                      <a:pt x="111" y="207"/>
                    </a:lnTo>
                    <a:lnTo>
                      <a:pt x="113" y="206"/>
                    </a:lnTo>
                    <a:lnTo>
                      <a:pt x="112" y="203"/>
                    </a:lnTo>
                    <a:lnTo>
                      <a:pt x="112" y="200"/>
                    </a:lnTo>
                    <a:lnTo>
                      <a:pt x="112" y="199"/>
                    </a:lnTo>
                    <a:lnTo>
                      <a:pt x="112" y="195"/>
                    </a:lnTo>
                    <a:lnTo>
                      <a:pt x="115" y="194"/>
                    </a:lnTo>
                    <a:lnTo>
                      <a:pt x="115" y="194"/>
                    </a:lnTo>
                    <a:lnTo>
                      <a:pt x="114" y="193"/>
                    </a:lnTo>
                    <a:lnTo>
                      <a:pt x="113" y="189"/>
                    </a:lnTo>
                    <a:lnTo>
                      <a:pt x="113" y="183"/>
                    </a:lnTo>
                    <a:lnTo>
                      <a:pt x="115" y="179"/>
                    </a:lnTo>
                    <a:lnTo>
                      <a:pt x="117" y="178"/>
                    </a:lnTo>
                    <a:lnTo>
                      <a:pt x="118" y="172"/>
                    </a:lnTo>
                    <a:lnTo>
                      <a:pt x="121" y="169"/>
                    </a:lnTo>
                    <a:lnTo>
                      <a:pt x="123" y="167"/>
                    </a:lnTo>
                    <a:lnTo>
                      <a:pt x="124" y="162"/>
                    </a:lnTo>
                    <a:lnTo>
                      <a:pt x="126" y="158"/>
                    </a:lnTo>
                    <a:lnTo>
                      <a:pt x="129" y="156"/>
                    </a:lnTo>
                    <a:lnTo>
                      <a:pt x="129" y="152"/>
                    </a:lnTo>
                    <a:lnTo>
                      <a:pt x="128" y="146"/>
                    </a:lnTo>
                    <a:lnTo>
                      <a:pt x="124" y="139"/>
                    </a:lnTo>
                    <a:lnTo>
                      <a:pt x="123" y="135"/>
                    </a:lnTo>
                    <a:lnTo>
                      <a:pt x="123" y="131"/>
                    </a:lnTo>
                    <a:lnTo>
                      <a:pt x="123" y="128"/>
                    </a:lnTo>
                    <a:lnTo>
                      <a:pt x="124" y="125"/>
                    </a:lnTo>
                    <a:lnTo>
                      <a:pt x="121" y="34"/>
                    </a:lnTo>
                    <a:lnTo>
                      <a:pt x="122" y="34"/>
                    </a:lnTo>
                    <a:lnTo>
                      <a:pt x="118" y="31"/>
                    </a:lnTo>
                    <a:lnTo>
                      <a:pt x="116" y="26"/>
                    </a:lnTo>
                    <a:lnTo>
                      <a:pt x="114" y="23"/>
                    </a:lnTo>
                    <a:lnTo>
                      <a:pt x="113" y="17"/>
                    </a:lnTo>
                    <a:lnTo>
                      <a:pt x="109" y="13"/>
                    </a:lnTo>
                    <a:lnTo>
                      <a:pt x="107" y="3"/>
                    </a:lnTo>
                    <a:lnTo>
                      <a:pt x="107" y="0"/>
                    </a:lnTo>
                    <a:lnTo>
                      <a:pt x="24" y="5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1" y="6"/>
                    </a:lnTo>
                    <a:lnTo>
                      <a:pt x="21" y="8"/>
                    </a:lnTo>
                    <a:lnTo>
                      <a:pt x="24" y="11"/>
                    </a:lnTo>
                    <a:lnTo>
                      <a:pt x="28" y="14"/>
                    </a:lnTo>
                    <a:lnTo>
                      <a:pt x="33" y="18"/>
                    </a:lnTo>
                    <a:lnTo>
                      <a:pt x="38" y="23"/>
                    </a:lnTo>
                    <a:lnTo>
                      <a:pt x="38" y="26"/>
                    </a:lnTo>
                    <a:lnTo>
                      <a:pt x="36" y="32"/>
                    </a:lnTo>
                    <a:lnTo>
                      <a:pt x="34" y="35"/>
                    </a:lnTo>
                    <a:lnTo>
                      <a:pt x="31" y="43"/>
                    </a:lnTo>
                    <a:lnTo>
                      <a:pt x="29" y="45"/>
                    </a:lnTo>
                    <a:lnTo>
                      <a:pt x="27" y="47"/>
                    </a:lnTo>
                    <a:lnTo>
                      <a:pt x="21" y="50"/>
                    </a:lnTo>
                    <a:lnTo>
                      <a:pt x="15" y="50"/>
                    </a:lnTo>
                    <a:lnTo>
                      <a:pt x="12" y="51"/>
                    </a:lnTo>
                    <a:lnTo>
                      <a:pt x="12" y="55"/>
                    </a:lnTo>
                    <a:lnTo>
                      <a:pt x="12" y="58"/>
                    </a:lnTo>
                    <a:lnTo>
                      <a:pt x="15" y="65"/>
                    </a:lnTo>
                    <a:lnTo>
                      <a:pt x="17" y="67"/>
                    </a:lnTo>
                    <a:lnTo>
                      <a:pt x="13" y="70"/>
                    </a:lnTo>
                    <a:lnTo>
                      <a:pt x="13" y="77"/>
                    </a:lnTo>
                    <a:lnTo>
                      <a:pt x="11" y="77"/>
                    </a:lnTo>
                    <a:lnTo>
                      <a:pt x="8" y="80"/>
                    </a:lnTo>
                    <a:lnTo>
                      <a:pt x="2" y="86"/>
                    </a:lnTo>
                    <a:lnTo>
                      <a:pt x="3" y="92"/>
                    </a:lnTo>
                    <a:lnTo>
                      <a:pt x="0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6" y="123"/>
                    </a:lnTo>
                    <a:lnTo>
                      <a:pt x="21" y="136"/>
                    </a:lnTo>
                    <a:lnTo>
                      <a:pt x="25" y="142"/>
                    </a:lnTo>
                    <a:lnTo>
                      <a:pt x="25" y="150"/>
                    </a:lnTo>
                    <a:lnTo>
                      <a:pt x="30" y="154"/>
                    </a:lnTo>
                    <a:lnTo>
                      <a:pt x="31" y="151"/>
                    </a:lnTo>
                    <a:lnTo>
                      <a:pt x="34" y="150"/>
                    </a:lnTo>
                    <a:lnTo>
                      <a:pt x="39" y="150"/>
                    </a:lnTo>
                    <a:lnTo>
                      <a:pt x="42" y="153"/>
                    </a:lnTo>
                    <a:lnTo>
                      <a:pt x="45" y="156"/>
                    </a:lnTo>
                    <a:lnTo>
                      <a:pt x="42" y="162"/>
                    </a:lnTo>
                    <a:lnTo>
                      <a:pt x="41" y="167"/>
                    </a:lnTo>
                    <a:lnTo>
                      <a:pt x="41" y="170"/>
                    </a:lnTo>
                    <a:lnTo>
                      <a:pt x="39" y="175"/>
                    </a:lnTo>
                    <a:lnTo>
                      <a:pt x="39" y="180"/>
                    </a:lnTo>
                    <a:lnTo>
                      <a:pt x="44" y="185"/>
                    </a:lnTo>
                    <a:lnTo>
                      <a:pt x="51" y="190"/>
                    </a:lnTo>
                    <a:lnTo>
                      <a:pt x="53" y="189"/>
                    </a:lnTo>
                    <a:lnTo>
                      <a:pt x="64" y="196"/>
                    </a:lnTo>
                    <a:lnTo>
                      <a:pt x="68" y="200"/>
                    </a:lnTo>
                    <a:lnTo>
                      <a:pt x="71" y="209"/>
                    </a:lnTo>
                    <a:lnTo>
                      <a:pt x="70" y="214"/>
                    </a:lnTo>
                    <a:lnTo>
                      <a:pt x="69" y="217"/>
                    </a:lnTo>
                    <a:lnTo>
                      <a:pt x="74" y="222"/>
                    </a:lnTo>
                    <a:lnTo>
                      <a:pt x="74" y="226"/>
                    </a:lnTo>
                    <a:lnTo>
                      <a:pt x="76" y="222"/>
                    </a:lnTo>
                    <a:lnTo>
                      <a:pt x="80" y="222"/>
                    </a:lnTo>
                    <a:lnTo>
                      <a:pt x="83" y="221"/>
                    </a:lnTo>
                    <a:lnTo>
                      <a:pt x="86" y="218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8" name="Freeform 55">
                <a:extLst>
                  <a:ext uri="{FF2B5EF4-FFF2-40B4-BE49-F238E27FC236}">
                    <a16:creationId xmlns:a16="http://schemas.microsoft.com/office/drawing/2014/main" id="{415DD238-BA02-E549-BA22-3F1E4FA92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570" y="2198544"/>
                <a:ext cx="330543" cy="242848"/>
              </a:xfrm>
              <a:custGeom>
                <a:avLst/>
                <a:gdLst>
                  <a:gd name="T0" fmla="*/ 196 w 231"/>
                  <a:gd name="T1" fmla="*/ 154 h 170"/>
                  <a:gd name="T2" fmla="*/ 201 w 231"/>
                  <a:gd name="T3" fmla="*/ 150 h 170"/>
                  <a:gd name="T4" fmla="*/ 206 w 231"/>
                  <a:gd name="T5" fmla="*/ 139 h 170"/>
                  <a:gd name="T6" fmla="*/ 200 w 231"/>
                  <a:gd name="T7" fmla="*/ 128 h 170"/>
                  <a:gd name="T8" fmla="*/ 200 w 231"/>
                  <a:gd name="T9" fmla="*/ 120 h 170"/>
                  <a:gd name="T10" fmla="*/ 211 w 231"/>
                  <a:gd name="T11" fmla="*/ 118 h 170"/>
                  <a:gd name="T12" fmla="*/ 220 w 231"/>
                  <a:gd name="T13" fmla="*/ 113 h 170"/>
                  <a:gd name="T14" fmla="*/ 226 w 231"/>
                  <a:gd name="T15" fmla="*/ 101 h 170"/>
                  <a:gd name="T16" fmla="*/ 231 w 231"/>
                  <a:gd name="T17" fmla="*/ 90 h 170"/>
                  <a:gd name="T18" fmla="*/ 225 w 231"/>
                  <a:gd name="T19" fmla="*/ 81 h 170"/>
                  <a:gd name="T20" fmla="*/ 215 w 231"/>
                  <a:gd name="T21" fmla="*/ 72 h 170"/>
                  <a:gd name="T22" fmla="*/ 211 w 231"/>
                  <a:gd name="T23" fmla="*/ 66 h 170"/>
                  <a:gd name="T24" fmla="*/ 214 w 231"/>
                  <a:gd name="T25" fmla="*/ 65 h 170"/>
                  <a:gd name="T26" fmla="*/ 206 w 231"/>
                  <a:gd name="T27" fmla="*/ 59 h 170"/>
                  <a:gd name="T28" fmla="*/ 196 w 231"/>
                  <a:gd name="T29" fmla="*/ 55 h 170"/>
                  <a:gd name="T30" fmla="*/ 194 w 231"/>
                  <a:gd name="T31" fmla="*/ 45 h 170"/>
                  <a:gd name="T32" fmla="*/ 194 w 231"/>
                  <a:gd name="T33" fmla="*/ 35 h 170"/>
                  <a:gd name="T34" fmla="*/ 192 w 231"/>
                  <a:gd name="T35" fmla="*/ 25 h 170"/>
                  <a:gd name="T36" fmla="*/ 7 w 231"/>
                  <a:gd name="T37" fmla="*/ 22 h 170"/>
                  <a:gd name="T38" fmla="*/ 8 w 231"/>
                  <a:gd name="T39" fmla="*/ 0 h 170"/>
                  <a:gd name="T40" fmla="*/ 4 w 231"/>
                  <a:gd name="T41" fmla="*/ 23 h 170"/>
                  <a:gd name="T42" fmla="*/ 3 w 231"/>
                  <a:gd name="T43" fmla="*/ 31 h 170"/>
                  <a:gd name="T44" fmla="*/ 7 w 231"/>
                  <a:gd name="T45" fmla="*/ 37 h 170"/>
                  <a:gd name="T46" fmla="*/ 5 w 231"/>
                  <a:gd name="T47" fmla="*/ 42 h 170"/>
                  <a:gd name="T48" fmla="*/ 4 w 231"/>
                  <a:gd name="T49" fmla="*/ 52 h 170"/>
                  <a:gd name="T50" fmla="*/ 0 w 231"/>
                  <a:gd name="T51" fmla="*/ 56 h 170"/>
                  <a:gd name="T52" fmla="*/ 4 w 231"/>
                  <a:gd name="T53" fmla="*/ 62 h 170"/>
                  <a:gd name="T54" fmla="*/ 4 w 231"/>
                  <a:gd name="T55" fmla="*/ 69 h 170"/>
                  <a:gd name="T56" fmla="*/ 6 w 231"/>
                  <a:gd name="T57" fmla="*/ 71 h 170"/>
                  <a:gd name="T58" fmla="*/ 12 w 231"/>
                  <a:gd name="T59" fmla="*/ 85 h 170"/>
                  <a:gd name="T60" fmla="*/ 16 w 231"/>
                  <a:gd name="T61" fmla="*/ 96 h 170"/>
                  <a:gd name="T62" fmla="*/ 19 w 231"/>
                  <a:gd name="T63" fmla="*/ 102 h 170"/>
                  <a:gd name="T64" fmla="*/ 20 w 231"/>
                  <a:gd name="T65" fmla="*/ 104 h 170"/>
                  <a:gd name="T66" fmla="*/ 18 w 231"/>
                  <a:gd name="T67" fmla="*/ 109 h 170"/>
                  <a:gd name="T68" fmla="*/ 20 w 231"/>
                  <a:gd name="T69" fmla="*/ 116 h 170"/>
                  <a:gd name="T70" fmla="*/ 24 w 231"/>
                  <a:gd name="T71" fmla="*/ 118 h 170"/>
                  <a:gd name="T72" fmla="*/ 26 w 231"/>
                  <a:gd name="T73" fmla="*/ 135 h 170"/>
                  <a:gd name="T74" fmla="*/ 27 w 231"/>
                  <a:gd name="T75" fmla="*/ 142 h 170"/>
                  <a:gd name="T76" fmla="*/ 28 w 231"/>
                  <a:gd name="T77" fmla="*/ 154 h 170"/>
                  <a:gd name="T78" fmla="*/ 30 w 231"/>
                  <a:gd name="T79" fmla="*/ 162 h 170"/>
                  <a:gd name="T80" fmla="*/ 188 w 231"/>
                  <a:gd name="T81" fmla="*/ 170 h 170"/>
                  <a:gd name="T82" fmla="*/ 189 w 231"/>
                  <a:gd name="T83" fmla="*/ 16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1" h="170">
                    <a:moveTo>
                      <a:pt x="189" y="161"/>
                    </a:moveTo>
                    <a:cubicBezTo>
                      <a:pt x="196" y="154"/>
                      <a:pt x="196" y="154"/>
                      <a:pt x="196" y="154"/>
                    </a:cubicBezTo>
                    <a:cubicBezTo>
                      <a:pt x="199" y="150"/>
                      <a:pt x="199" y="150"/>
                      <a:pt x="199" y="150"/>
                    </a:cubicBezTo>
                    <a:cubicBezTo>
                      <a:pt x="201" y="150"/>
                      <a:pt x="201" y="150"/>
                      <a:pt x="201" y="150"/>
                    </a:cubicBezTo>
                    <a:cubicBezTo>
                      <a:pt x="202" y="142"/>
                      <a:pt x="202" y="142"/>
                      <a:pt x="202" y="142"/>
                    </a:cubicBezTo>
                    <a:cubicBezTo>
                      <a:pt x="206" y="139"/>
                      <a:pt x="206" y="139"/>
                      <a:pt x="206" y="139"/>
                    </a:cubicBezTo>
                    <a:cubicBezTo>
                      <a:pt x="204" y="136"/>
                      <a:pt x="204" y="136"/>
                      <a:pt x="204" y="136"/>
                    </a:cubicBezTo>
                    <a:cubicBezTo>
                      <a:pt x="200" y="128"/>
                      <a:pt x="200" y="128"/>
                      <a:pt x="200" y="128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20"/>
                      <a:pt x="200" y="120"/>
                      <a:pt x="200" y="120"/>
                    </a:cubicBezTo>
                    <a:cubicBezTo>
                      <a:pt x="204" y="118"/>
                      <a:pt x="204" y="118"/>
                      <a:pt x="204" y="118"/>
                    </a:cubicBezTo>
                    <a:cubicBezTo>
                      <a:pt x="211" y="118"/>
                      <a:pt x="211" y="118"/>
                      <a:pt x="211" y="118"/>
                    </a:cubicBezTo>
                    <a:cubicBezTo>
                      <a:pt x="218" y="115"/>
                      <a:pt x="218" y="115"/>
                      <a:pt x="218" y="115"/>
                    </a:cubicBezTo>
                    <a:cubicBezTo>
                      <a:pt x="220" y="113"/>
                      <a:pt x="220" y="113"/>
                      <a:pt x="220" y="113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6" y="101"/>
                      <a:pt x="226" y="101"/>
                      <a:pt x="226" y="101"/>
                    </a:cubicBezTo>
                    <a:cubicBezTo>
                      <a:pt x="229" y="97"/>
                      <a:pt x="229" y="97"/>
                      <a:pt x="229" y="97"/>
                    </a:cubicBezTo>
                    <a:cubicBezTo>
                      <a:pt x="231" y="90"/>
                      <a:pt x="231" y="90"/>
                      <a:pt x="231" y="90"/>
                    </a:cubicBezTo>
                    <a:cubicBezTo>
                      <a:pt x="231" y="87"/>
                      <a:pt x="231" y="87"/>
                      <a:pt x="231" y="87"/>
                    </a:cubicBezTo>
                    <a:cubicBezTo>
                      <a:pt x="225" y="81"/>
                      <a:pt x="225" y="81"/>
                      <a:pt x="225" y="81"/>
                    </a:cubicBezTo>
                    <a:cubicBezTo>
                      <a:pt x="219" y="76"/>
                      <a:pt x="219" y="76"/>
                      <a:pt x="219" y="76"/>
                    </a:cubicBezTo>
                    <a:cubicBezTo>
                      <a:pt x="215" y="72"/>
                      <a:pt x="215" y="72"/>
                      <a:pt x="215" y="72"/>
                    </a:cubicBezTo>
                    <a:cubicBezTo>
                      <a:pt x="211" y="69"/>
                      <a:pt x="211" y="69"/>
                      <a:pt x="211" y="69"/>
                    </a:cubicBezTo>
                    <a:cubicBezTo>
                      <a:pt x="211" y="66"/>
                      <a:pt x="211" y="66"/>
                      <a:pt x="211" y="66"/>
                    </a:cubicBezTo>
                    <a:cubicBezTo>
                      <a:pt x="212" y="63"/>
                      <a:pt x="212" y="63"/>
                      <a:pt x="212" y="63"/>
                    </a:cubicBezTo>
                    <a:cubicBezTo>
                      <a:pt x="214" y="65"/>
                      <a:pt x="214" y="65"/>
                      <a:pt x="214" y="65"/>
                    </a:cubicBezTo>
                    <a:cubicBezTo>
                      <a:pt x="211" y="61"/>
                      <a:pt x="211" y="61"/>
                      <a:pt x="211" y="61"/>
                    </a:cubicBezTo>
                    <a:cubicBezTo>
                      <a:pt x="211" y="61"/>
                      <a:pt x="207" y="59"/>
                      <a:pt x="206" y="59"/>
                    </a:cubicBezTo>
                    <a:cubicBezTo>
                      <a:pt x="205" y="59"/>
                      <a:pt x="201" y="55"/>
                      <a:pt x="201" y="55"/>
                    </a:cubicBezTo>
                    <a:cubicBezTo>
                      <a:pt x="196" y="55"/>
                      <a:pt x="196" y="55"/>
                      <a:pt x="196" y="55"/>
                    </a:cubicBezTo>
                    <a:cubicBezTo>
                      <a:pt x="196" y="50"/>
                      <a:pt x="196" y="50"/>
                      <a:pt x="196" y="50"/>
                    </a:cubicBezTo>
                    <a:cubicBezTo>
                      <a:pt x="194" y="45"/>
                      <a:pt x="194" y="45"/>
                      <a:pt x="194" y="45"/>
                    </a:cubicBezTo>
                    <a:cubicBezTo>
                      <a:pt x="194" y="39"/>
                      <a:pt x="194" y="39"/>
                      <a:pt x="194" y="39"/>
                    </a:cubicBezTo>
                    <a:cubicBezTo>
                      <a:pt x="194" y="35"/>
                      <a:pt x="194" y="35"/>
                      <a:pt x="194" y="35"/>
                    </a:cubicBezTo>
                    <a:cubicBezTo>
                      <a:pt x="194" y="28"/>
                      <a:pt x="194" y="28"/>
                      <a:pt x="194" y="28"/>
                    </a:cubicBezTo>
                    <a:cubicBezTo>
                      <a:pt x="192" y="25"/>
                      <a:pt x="192" y="25"/>
                      <a:pt x="192" y="25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8" y="109"/>
                      <a:pt x="18" y="109"/>
                      <a:pt x="18" y="109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24" y="118"/>
                      <a:pt x="24" y="118"/>
                      <a:pt x="24" y="118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6" y="135"/>
                      <a:pt x="26" y="135"/>
                      <a:pt x="26" y="135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7" y="142"/>
                      <a:pt x="27" y="142"/>
                      <a:pt x="27" y="142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54"/>
                      <a:pt x="28" y="154"/>
                      <a:pt x="28" y="154"/>
                    </a:cubicBezTo>
                    <a:cubicBezTo>
                      <a:pt x="30" y="161"/>
                      <a:pt x="30" y="161"/>
                      <a:pt x="30" y="161"/>
                    </a:cubicBezTo>
                    <a:cubicBezTo>
                      <a:pt x="30" y="162"/>
                      <a:pt x="30" y="162"/>
                      <a:pt x="30" y="162"/>
                    </a:cubicBezTo>
                    <a:cubicBezTo>
                      <a:pt x="176" y="160"/>
                      <a:pt x="176" y="160"/>
                      <a:pt x="176" y="160"/>
                    </a:cubicBezTo>
                    <a:cubicBezTo>
                      <a:pt x="188" y="170"/>
                      <a:pt x="188" y="170"/>
                      <a:pt x="188" y="170"/>
                    </a:cubicBezTo>
                    <a:cubicBezTo>
                      <a:pt x="190" y="168"/>
                      <a:pt x="190" y="168"/>
                      <a:pt x="190" y="168"/>
                    </a:cubicBezTo>
                    <a:lnTo>
                      <a:pt x="189" y="161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BF7D2509-F902-C14F-B8A2-F990FB71F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992" y="3013096"/>
                <a:ext cx="735560" cy="571704"/>
              </a:xfrm>
              <a:custGeom>
                <a:avLst/>
                <a:gdLst>
                  <a:gd name="connsiteX0" fmla="*/ 302516 w 770887"/>
                  <a:gd name="connsiteY0" fmla="*/ 482511 h 599162"/>
                  <a:gd name="connsiteX1" fmla="*/ 307819 w 770887"/>
                  <a:gd name="connsiteY1" fmla="*/ 487813 h 599162"/>
                  <a:gd name="connsiteX2" fmla="*/ 318423 w 770887"/>
                  <a:gd name="connsiteY2" fmla="*/ 494883 h 599162"/>
                  <a:gd name="connsiteX3" fmla="*/ 311354 w 770887"/>
                  <a:gd name="connsiteY3" fmla="*/ 496651 h 599162"/>
                  <a:gd name="connsiteX4" fmla="*/ 307819 w 770887"/>
                  <a:gd name="connsiteY4" fmla="*/ 496651 h 599162"/>
                  <a:gd name="connsiteX5" fmla="*/ 300749 w 770887"/>
                  <a:gd name="connsiteY5" fmla="*/ 501953 h 599162"/>
                  <a:gd name="connsiteX6" fmla="*/ 300749 w 770887"/>
                  <a:gd name="connsiteY6" fmla="*/ 503720 h 599162"/>
                  <a:gd name="connsiteX7" fmla="*/ 300749 w 770887"/>
                  <a:gd name="connsiteY7" fmla="*/ 509023 h 599162"/>
                  <a:gd name="connsiteX8" fmla="*/ 304284 w 770887"/>
                  <a:gd name="connsiteY8" fmla="*/ 509023 h 599162"/>
                  <a:gd name="connsiteX9" fmla="*/ 311354 w 770887"/>
                  <a:gd name="connsiteY9" fmla="*/ 517860 h 599162"/>
                  <a:gd name="connsiteX10" fmla="*/ 311354 w 770887"/>
                  <a:gd name="connsiteY10" fmla="*/ 521395 h 599162"/>
                  <a:gd name="connsiteX11" fmla="*/ 306051 w 770887"/>
                  <a:gd name="connsiteY11" fmla="*/ 523162 h 599162"/>
                  <a:gd name="connsiteX12" fmla="*/ 302516 w 770887"/>
                  <a:gd name="connsiteY12" fmla="*/ 523162 h 599162"/>
                  <a:gd name="connsiteX13" fmla="*/ 298982 w 770887"/>
                  <a:gd name="connsiteY13" fmla="*/ 524930 h 599162"/>
                  <a:gd name="connsiteX14" fmla="*/ 297214 w 770887"/>
                  <a:gd name="connsiteY14" fmla="*/ 524930 h 599162"/>
                  <a:gd name="connsiteX15" fmla="*/ 291912 w 770887"/>
                  <a:gd name="connsiteY15" fmla="*/ 528465 h 599162"/>
                  <a:gd name="connsiteX16" fmla="*/ 291912 w 770887"/>
                  <a:gd name="connsiteY16" fmla="*/ 533767 h 599162"/>
                  <a:gd name="connsiteX17" fmla="*/ 291912 w 770887"/>
                  <a:gd name="connsiteY17" fmla="*/ 535534 h 599162"/>
                  <a:gd name="connsiteX18" fmla="*/ 288377 w 770887"/>
                  <a:gd name="connsiteY18" fmla="*/ 540837 h 599162"/>
                  <a:gd name="connsiteX19" fmla="*/ 283075 w 770887"/>
                  <a:gd name="connsiteY19" fmla="*/ 531999 h 599162"/>
                  <a:gd name="connsiteX20" fmla="*/ 283075 w 770887"/>
                  <a:gd name="connsiteY20" fmla="*/ 533767 h 599162"/>
                  <a:gd name="connsiteX21" fmla="*/ 281307 w 770887"/>
                  <a:gd name="connsiteY21" fmla="*/ 537302 h 599162"/>
                  <a:gd name="connsiteX22" fmla="*/ 276005 w 770887"/>
                  <a:gd name="connsiteY22" fmla="*/ 542604 h 599162"/>
                  <a:gd name="connsiteX23" fmla="*/ 272470 w 770887"/>
                  <a:gd name="connsiteY23" fmla="*/ 549674 h 599162"/>
                  <a:gd name="connsiteX24" fmla="*/ 272470 w 770887"/>
                  <a:gd name="connsiteY24" fmla="*/ 551441 h 599162"/>
                  <a:gd name="connsiteX25" fmla="*/ 272470 w 770887"/>
                  <a:gd name="connsiteY25" fmla="*/ 558511 h 599162"/>
                  <a:gd name="connsiteX26" fmla="*/ 256563 w 770887"/>
                  <a:gd name="connsiteY26" fmla="*/ 558511 h 599162"/>
                  <a:gd name="connsiteX27" fmla="*/ 268935 w 770887"/>
                  <a:gd name="connsiteY27" fmla="*/ 554976 h 599162"/>
                  <a:gd name="connsiteX28" fmla="*/ 270703 w 770887"/>
                  <a:gd name="connsiteY28" fmla="*/ 551441 h 599162"/>
                  <a:gd name="connsiteX29" fmla="*/ 272470 w 770887"/>
                  <a:gd name="connsiteY29" fmla="*/ 547906 h 599162"/>
                  <a:gd name="connsiteX30" fmla="*/ 270703 w 770887"/>
                  <a:gd name="connsiteY30" fmla="*/ 542604 h 599162"/>
                  <a:gd name="connsiteX31" fmla="*/ 267168 w 770887"/>
                  <a:gd name="connsiteY31" fmla="*/ 540837 h 599162"/>
                  <a:gd name="connsiteX32" fmla="*/ 265400 w 770887"/>
                  <a:gd name="connsiteY32" fmla="*/ 540837 h 599162"/>
                  <a:gd name="connsiteX33" fmla="*/ 261866 w 770887"/>
                  <a:gd name="connsiteY33" fmla="*/ 537302 h 599162"/>
                  <a:gd name="connsiteX34" fmla="*/ 261866 w 770887"/>
                  <a:gd name="connsiteY34" fmla="*/ 535534 h 599162"/>
                  <a:gd name="connsiteX35" fmla="*/ 260098 w 770887"/>
                  <a:gd name="connsiteY35" fmla="*/ 524930 h 599162"/>
                  <a:gd name="connsiteX36" fmla="*/ 263633 w 770887"/>
                  <a:gd name="connsiteY36" fmla="*/ 521395 h 599162"/>
                  <a:gd name="connsiteX37" fmla="*/ 265400 w 770887"/>
                  <a:gd name="connsiteY37" fmla="*/ 517860 h 599162"/>
                  <a:gd name="connsiteX38" fmla="*/ 270703 w 770887"/>
                  <a:gd name="connsiteY38" fmla="*/ 514325 h 599162"/>
                  <a:gd name="connsiteX39" fmla="*/ 272470 w 770887"/>
                  <a:gd name="connsiteY39" fmla="*/ 516093 h 599162"/>
                  <a:gd name="connsiteX40" fmla="*/ 277772 w 770887"/>
                  <a:gd name="connsiteY40" fmla="*/ 521395 h 599162"/>
                  <a:gd name="connsiteX41" fmla="*/ 281307 w 770887"/>
                  <a:gd name="connsiteY41" fmla="*/ 528465 h 599162"/>
                  <a:gd name="connsiteX42" fmla="*/ 281307 w 770887"/>
                  <a:gd name="connsiteY42" fmla="*/ 521395 h 599162"/>
                  <a:gd name="connsiteX43" fmla="*/ 279540 w 770887"/>
                  <a:gd name="connsiteY43" fmla="*/ 514325 h 599162"/>
                  <a:gd name="connsiteX44" fmla="*/ 276005 w 770887"/>
                  <a:gd name="connsiteY44" fmla="*/ 509023 h 599162"/>
                  <a:gd name="connsiteX45" fmla="*/ 281307 w 770887"/>
                  <a:gd name="connsiteY45" fmla="*/ 507255 h 599162"/>
                  <a:gd name="connsiteX46" fmla="*/ 288377 w 770887"/>
                  <a:gd name="connsiteY46" fmla="*/ 510790 h 599162"/>
                  <a:gd name="connsiteX47" fmla="*/ 291912 w 770887"/>
                  <a:gd name="connsiteY47" fmla="*/ 510790 h 599162"/>
                  <a:gd name="connsiteX48" fmla="*/ 291912 w 770887"/>
                  <a:gd name="connsiteY48" fmla="*/ 507255 h 599162"/>
                  <a:gd name="connsiteX49" fmla="*/ 291912 w 770887"/>
                  <a:gd name="connsiteY49" fmla="*/ 505488 h 599162"/>
                  <a:gd name="connsiteX50" fmla="*/ 291912 w 770887"/>
                  <a:gd name="connsiteY50" fmla="*/ 501953 h 599162"/>
                  <a:gd name="connsiteX51" fmla="*/ 291912 w 770887"/>
                  <a:gd name="connsiteY51" fmla="*/ 496651 h 599162"/>
                  <a:gd name="connsiteX52" fmla="*/ 290144 w 770887"/>
                  <a:gd name="connsiteY52" fmla="*/ 493116 h 599162"/>
                  <a:gd name="connsiteX53" fmla="*/ 297214 w 770887"/>
                  <a:gd name="connsiteY53" fmla="*/ 487813 h 599162"/>
                  <a:gd name="connsiteX54" fmla="*/ 55075 w 770887"/>
                  <a:gd name="connsiteY54" fmla="*/ 374697 h 599162"/>
                  <a:gd name="connsiteX55" fmla="*/ 58610 w 770887"/>
                  <a:gd name="connsiteY55" fmla="*/ 374697 h 599162"/>
                  <a:gd name="connsiteX56" fmla="*/ 63912 w 770887"/>
                  <a:gd name="connsiteY56" fmla="*/ 385302 h 599162"/>
                  <a:gd name="connsiteX57" fmla="*/ 63912 w 770887"/>
                  <a:gd name="connsiteY57" fmla="*/ 390604 h 599162"/>
                  <a:gd name="connsiteX58" fmla="*/ 60377 w 770887"/>
                  <a:gd name="connsiteY58" fmla="*/ 395906 h 599162"/>
                  <a:gd name="connsiteX59" fmla="*/ 56842 w 770887"/>
                  <a:gd name="connsiteY59" fmla="*/ 395906 h 599162"/>
                  <a:gd name="connsiteX60" fmla="*/ 51540 w 770887"/>
                  <a:gd name="connsiteY60" fmla="*/ 395906 h 599162"/>
                  <a:gd name="connsiteX61" fmla="*/ 44470 w 770887"/>
                  <a:gd name="connsiteY61" fmla="*/ 390604 h 599162"/>
                  <a:gd name="connsiteX62" fmla="*/ 35633 w 770887"/>
                  <a:gd name="connsiteY62" fmla="*/ 383534 h 599162"/>
                  <a:gd name="connsiteX63" fmla="*/ 44470 w 770887"/>
                  <a:gd name="connsiteY63" fmla="*/ 378232 h 599162"/>
                  <a:gd name="connsiteX64" fmla="*/ 49773 w 770887"/>
                  <a:gd name="connsiteY64" fmla="*/ 378232 h 599162"/>
                  <a:gd name="connsiteX65" fmla="*/ 4447 w 770887"/>
                  <a:gd name="connsiteY65" fmla="*/ 224465 h 599162"/>
                  <a:gd name="connsiteX66" fmla="*/ 5929 w 770887"/>
                  <a:gd name="connsiteY66" fmla="*/ 230488 h 599162"/>
                  <a:gd name="connsiteX67" fmla="*/ 8894 w 770887"/>
                  <a:gd name="connsiteY67" fmla="*/ 233499 h 599162"/>
                  <a:gd name="connsiteX68" fmla="*/ 16306 w 770887"/>
                  <a:gd name="connsiteY68" fmla="*/ 235005 h 599162"/>
                  <a:gd name="connsiteX69" fmla="*/ 23717 w 770887"/>
                  <a:gd name="connsiteY69" fmla="*/ 235005 h 599162"/>
                  <a:gd name="connsiteX70" fmla="*/ 28164 w 770887"/>
                  <a:gd name="connsiteY70" fmla="*/ 238016 h 599162"/>
                  <a:gd name="connsiteX71" fmla="*/ 28164 w 770887"/>
                  <a:gd name="connsiteY71" fmla="*/ 242533 h 599162"/>
                  <a:gd name="connsiteX72" fmla="*/ 31129 w 770887"/>
                  <a:gd name="connsiteY72" fmla="*/ 245544 h 599162"/>
                  <a:gd name="connsiteX73" fmla="*/ 37058 w 770887"/>
                  <a:gd name="connsiteY73" fmla="*/ 251566 h 599162"/>
                  <a:gd name="connsiteX74" fmla="*/ 44470 w 770887"/>
                  <a:gd name="connsiteY74" fmla="*/ 262106 h 599162"/>
                  <a:gd name="connsiteX75" fmla="*/ 40023 w 770887"/>
                  <a:gd name="connsiteY75" fmla="*/ 262106 h 599162"/>
                  <a:gd name="connsiteX76" fmla="*/ 31129 w 770887"/>
                  <a:gd name="connsiteY76" fmla="*/ 262106 h 599162"/>
                  <a:gd name="connsiteX77" fmla="*/ 29647 w 770887"/>
                  <a:gd name="connsiteY77" fmla="*/ 265117 h 599162"/>
                  <a:gd name="connsiteX78" fmla="*/ 23717 w 770887"/>
                  <a:gd name="connsiteY78" fmla="*/ 259095 h 599162"/>
                  <a:gd name="connsiteX79" fmla="*/ 20753 w 770887"/>
                  <a:gd name="connsiteY79" fmla="*/ 250061 h 599162"/>
                  <a:gd name="connsiteX80" fmla="*/ 19270 w 770887"/>
                  <a:gd name="connsiteY80" fmla="*/ 247050 h 599162"/>
                  <a:gd name="connsiteX81" fmla="*/ 16306 w 770887"/>
                  <a:gd name="connsiteY81" fmla="*/ 244038 h 599162"/>
                  <a:gd name="connsiteX82" fmla="*/ 14823 w 770887"/>
                  <a:gd name="connsiteY82" fmla="*/ 244038 h 599162"/>
                  <a:gd name="connsiteX83" fmla="*/ 13341 w 770887"/>
                  <a:gd name="connsiteY83" fmla="*/ 244038 h 599162"/>
                  <a:gd name="connsiteX84" fmla="*/ 10376 w 770887"/>
                  <a:gd name="connsiteY84" fmla="*/ 244038 h 599162"/>
                  <a:gd name="connsiteX85" fmla="*/ 8894 w 770887"/>
                  <a:gd name="connsiteY85" fmla="*/ 244038 h 599162"/>
                  <a:gd name="connsiteX86" fmla="*/ 4447 w 770887"/>
                  <a:gd name="connsiteY86" fmla="*/ 244038 h 599162"/>
                  <a:gd name="connsiteX87" fmla="*/ 2964 w 770887"/>
                  <a:gd name="connsiteY87" fmla="*/ 242533 h 599162"/>
                  <a:gd name="connsiteX88" fmla="*/ 1482 w 770887"/>
                  <a:gd name="connsiteY88" fmla="*/ 239521 h 599162"/>
                  <a:gd name="connsiteX89" fmla="*/ 0 w 770887"/>
                  <a:gd name="connsiteY89" fmla="*/ 235005 h 599162"/>
                  <a:gd name="connsiteX90" fmla="*/ 0 w 770887"/>
                  <a:gd name="connsiteY90" fmla="*/ 230488 h 599162"/>
                  <a:gd name="connsiteX91" fmla="*/ 4447 w 770887"/>
                  <a:gd name="connsiteY91" fmla="*/ 224465 h 599162"/>
                  <a:gd name="connsiteX92" fmla="*/ 277183 w 770887"/>
                  <a:gd name="connsiteY92" fmla="*/ 0 h 599162"/>
                  <a:gd name="connsiteX93" fmla="*/ 283168 w 770887"/>
                  <a:gd name="connsiteY93" fmla="*/ 5977 h 599162"/>
                  <a:gd name="connsiteX94" fmla="*/ 286160 w 770887"/>
                  <a:gd name="connsiteY94" fmla="*/ 10459 h 599162"/>
                  <a:gd name="connsiteX95" fmla="*/ 283168 w 770887"/>
                  <a:gd name="connsiteY95" fmla="*/ 10459 h 599162"/>
                  <a:gd name="connsiteX96" fmla="*/ 283168 w 770887"/>
                  <a:gd name="connsiteY96" fmla="*/ 14942 h 599162"/>
                  <a:gd name="connsiteX97" fmla="*/ 287656 w 770887"/>
                  <a:gd name="connsiteY97" fmla="*/ 17930 h 599162"/>
                  <a:gd name="connsiteX98" fmla="*/ 293640 w 770887"/>
                  <a:gd name="connsiteY98" fmla="*/ 17930 h 599162"/>
                  <a:gd name="connsiteX99" fmla="*/ 293640 w 770887"/>
                  <a:gd name="connsiteY99" fmla="*/ 13447 h 599162"/>
                  <a:gd name="connsiteX100" fmla="*/ 296632 w 770887"/>
                  <a:gd name="connsiteY100" fmla="*/ 10459 h 599162"/>
                  <a:gd name="connsiteX101" fmla="*/ 299624 w 770887"/>
                  <a:gd name="connsiteY101" fmla="*/ 13447 h 599162"/>
                  <a:gd name="connsiteX102" fmla="*/ 304113 w 770887"/>
                  <a:gd name="connsiteY102" fmla="*/ 19424 h 599162"/>
                  <a:gd name="connsiteX103" fmla="*/ 313089 w 770887"/>
                  <a:gd name="connsiteY103" fmla="*/ 17930 h 599162"/>
                  <a:gd name="connsiteX104" fmla="*/ 325058 w 770887"/>
                  <a:gd name="connsiteY104" fmla="*/ 20918 h 599162"/>
                  <a:gd name="connsiteX105" fmla="*/ 325058 w 770887"/>
                  <a:gd name="connsiteY105" fmla="*/ 25401 h 599162"/>
                  <a:gd name="connsiteX106" fmla="*/ 328050 w 770887"/>
                  <a:gd name="connsiteY106" fmla="*/ 31377 h 599162"/>
                  <a:gd name="connsiteX107" fmla="*/ 335530 w 770887"/>
                  <a:gd name="connsiteY107" fmla="*/ 37354 h 599162"/>
                  <a:gd name="connsiteX108" fmla="*/ 351987 w 770887"/>
                  <a:gd name="connsiteY108" fmla="*/ 37354 h 599162"/>
                  <a:gd name="connsiteX109" fmla="*/ 356475 w 770887"/>
                  <a:gd name="connsiteY109" fmla="*/ 37354 h 599162"/>
                  <a:gd name="connsiteX110" fmla="*/ 360963 w 770887"/>
                  <a:gd name="connsiteY110" fmla="*/ 34366 h 599162"/>
                  <a:gd name="connsiteX111" fmla="*/ 366948 w 770887"/>
                  <a:gd name="connsiteY111" fmla="*/ 34366 h 599162"/>
                  <a:gd name="connsiteX112" fmla="*/ 374428 w 770887"/>
                  <a:gd name="connsiteY112" fmla="*/ 38848 h 599162"/>
                  <a:gd name="connsiteX113" fmla="*/ 375924 w 770887"/>
                  <a:gd name="connsiteY113" fmla="*/ 43331 h 599162"/>
                  <a:gd name="connsiteX114" fmla="*/ 375924 w 770887"/>
                  <a:gd name="connsiteY114" fmla="*/ 47813 h 599162"/>
                  <a:gd name="connsiteX115" fmla="*/ 375924 w 770887"/>
                  <a:gd name="connsiteY115" fmla="*/ 48560 h 599162"/>
                  <a:gd name="connsiteX116" fmla="*/ 375924 w 770887"/>
                  <a:gd name="connsiteY116" fmla="*/ 50802 h 599162"/>
                  <a:gd name="connsiteX117" fmla="*/ 383404 w 770887"/>
                  <a:gd name="connsiteY117" fmla="*/ 46319 h 599162"/>
                  <a:gd name="connsiteX118" fmla="*/ 392381 w 770887"/>
                  <a:gd name="connsiteY118" fmla="*/ 43331 h 599162"/>
                  <a:gd name="connsiteX119" fmla="*/ 398365 w 770887"/>
                  <a:gd name="connsiteY119" fmla="*/ 43331 h 599162"/>
                  <a:gd name="connsiteX120" fmla="*/ 410334 w 770887"/>
                  <a:gd name="connsiteY120" fmla="*/ 47813 h 599162"/>
                  <a:gd name="connsiteX121" fmla="*/ 420806 w 770887"/>
                  <a:gd name="connsiteY121" fmla="*/ 50802 h 599162"/>
                  <a:gd name="connsiteX122" fmla="*/ 432775 w 770887"/>
                  <a:gd name="connsiteY122" fmla="*/ 47813 h 599162"/>
                  <a:gd name="connsiteX123" fmla="*/ 438759 w 770887"/>
                  <a:gd name="connsiteY123" fmla="*/ 43331 h 599162"/>
                  <a:gd name="connsiteX124" fmla="*/ 444743 w 770887"/>
                  <a:gd name="connsiteY124" fmla="*/ 43331 h 599162"/>
                  <a:gd name="connsiteX125" fmla="*/ 447736 w 770887"/>
                  <a:gd name="connsiteY125" fmla="*/ 43331 h 599162"/>
                  <a:gd name="connsiteX126" fmla="*/ 455216 w 770887"/>
                  <a:gd name="connsiteY126" fmla="*/ 50802 h 599162"/>
                  <a:gd name="connsiteX127" fmla="*/ 462696 w 770887"/>
                  <a:gd name="connsiteY127" fmla="*/ 56778 h 599162"/>
                  <a:gd name="connsiteX128" fmla="*/ 476161 w 770887"/>
                  <a:gd name="connsiteY128" fmla="*/ 58272 h 599162"/>
                  <a:gd name="connsiteX129" fmla="*/ 482145 w 770887"/>
                  <a:gd name="connsiteY129" fmla="*/ 110568 h 599162"/>
                  <a:gd name="connsiteX130" fmla="*/ 500098 w 770887"/>
                  <a:gd name="connsiteY130" fmla="*/ 242056 h 599162"/>
                  <a:gd name="connsiteX131" fmla="*/ 521043 w 770887"/>
                  <a:gd name="connsiteY131" fmla="*/ 400438 h 599162"/>
                  <a:gd name="connsiteX132" fmla="*/ 525531 w 770887"/>
                  <a:gd name="connsiteY132" fmla="*/ 409403 h 599162"/>
                  <a:gd name="connsiteX133" fmla="*/ 540492 w 770887"/>
                  <a:gd name="connsiteY133" fmla="*/ 409403 h 599162"/>
                  <a:gd name="connsiteX134" fmla="*/ 543484 w 770887"/>
                  <a:gd name="connsiteY134" fmla="*/ 400438 h 599162"/>
                  <a:gd name="connsiteX135" fmla="*/ 555453 w 770887"/>
                  <a:gd name="connsiteY135" fmla="*/ 400438 h 599162"/>
                  <a:gd name="connsiteX136" fmla="*/ 555453 w 770887"/>
                  <a:gd name="connsiteY136" fmla="*/ 404920 h 599162"/>
                  <a:gd name="connsiteX137" fmla="*/ 559941 w 770887"/>
                  <a:gd name="connsiteY137" fmla="*/ 410897 h 599162"/>
                  <a:gd name="connsiteX138" fmla="*/ 579390 w 770887"/>
                  <a:gd name="connsiteY138" fmla="*/ 424344 h 599162"/>
                  <a:gd name="connsiteX139" fmla="*/ 595847 w 770887"/>
                  <a:gd name="connsiteY139" fmla="*/ 442274 h 599162"/>
                  <a:gd name="connsiteX140" fmla="*/ 604823 w 770887"/>
                  <a:gd name="connsiteY140" fmla="*/ 434803 h 599162"/>
                  <a:gd name="connsiteX141" fmla="*/ 610807 w 770887"/>
                  <a:gd name="connsiteY141" fmla="*/ 419862 h 599162"/>
                  <a:gd name="connsiteX142" fmla="*/ 618288 w 770887"/>
                  <a:gd name="connsiteY142" fmla="*/ 412391 h 599162"/>
                  <a:gd name="connsiteX143" fmla="*/ 625768 w 770887"/>
                  <a:gd name="connsiteY143" fmla="*/ 407908 h 599162"/>
                  <a:gd name="connsiteX144" fmla="*/ 639233 w 770887"/>
                  <a:gd name="connsiteY144" fmla="*/ 413885 h 599162"/>
                  <a:gd name="connsiteX145" fmla="*/ 655690 w 770887"/>
                  <a:gd name="connsiteY145" fmla="*/ 425838 h 599162"/>
                  <a:gd name="connsiteX146" fmla="*/ 672146 w 770887"/>
                  <a:gd name="connsiteY146" fmla="*/ 442274 h 599162"/>
                  <a:gd name="connsiteX147" fmla="*/ 684115 w 770887"/>
                  <a:gd name="connsiteY147" fmla="*/ 455722 h 599162"/>
                  <a:gd name="connsiteX148" fmla="*/ 708052 w 770887"/>
                  <a:gd name="connsiteY148" fmla="*/ 479629 h 599162"/>
                  <a:gd name="connsiteX149" fmla="*/ 723013 w 770887"/>
                  <a:gd name="connsiteY149" fmla="*/ 500547 h 599162"/>
                  <a:gd name="connsiteX150" fmla="*/ 731989 w 770887"/>
                  <a:gd name="connsiteY150" fmla="*/ 502041 h 599162"/>
                  <a:gd name="connsiteX151" fmla="*/ 742462 w 770887"/>
                  <a:gd name="connsiteY151" fmla="*/ 503535 h 599162"/>
                  <a:gd name="connsiteX152" fmla="*/ 760415 w 770887"/>
                  <a:gd name="connsiteY152" fmla="*/ 509512 h 599162"/>
                  <a:gd name="connsiteX153" fmla="*/ 767895 w 770887"/>
                  <a:gd name="connsiteY153" fmla="*/ 513994 h 599162"/>
                  <a:gd name="connsiteX154" fmla="*/ 767895 w 770887"/>
                  <a:gd name="connsiteY154" fmla="*/ 519971 h 599162"/>
                  <a:gd name="connsiteX155" fmla="*/ 770887 w 770887"/>
                  <a:gd name="connsiteY155" fmla="*/ 533419 h 599162"/>
                  <a:gd name="connsiteX156" fmla="*/ 770887 w 770887"/>
                  <a:gd name="connsiteY156" fmla="*/ 539395 h 599162"/>
                  <a:gd name="connsiteX157" fmla="*/ 770887 w 770887"/>
                  <a:gd name="connsiteY157" fmla="*/ 545372 h 599162"/>
                  <a:gd name="connsiteX158" fmla="*/ 770887 w 770887"/>
                  <a:gd name="connsiteY158" fmla="*/ 558820 h 599162"/>
                  <a:gd name="connsiteX159" fmla="*/ 764903 w 770887"/>
                  <a:gd name="connsiteY159" fmla="*/ 563302 h 599162"/>
                  <a:gd name="connsiteX160" fmla="*/ 760415 w 770887"/>
                  <a:gd name="connsiteY160" fmla="*/ 557325 h 599162"/>
                  <a:gd name="connsiteX161" fmla="*/ 755926 w 770887"/>
                  <a:gd name="connsiteY161" fmla="*/ 549855 h 599162"/>
                  <a:gd name="connsiteX162" fmla="*/ 751438 w 770887"/>
                  <a:gd name="connsiteY162" fmla="*/ 552843 h 599162"/>
                  <a:gd name="connsiteX163" fmla="*/ 755926 w 770887"/>
                  <a:gd name="connsiteY163" fmla="*/ 560314 h 599162"/>
                  <a:gd name="connsiteX164" fmla="*/ 752934 w 770887"/>
                  <a:gd name="connsiteY164" fmla="*/ 561808 h 599162"/>
                  <a:gd name="connsiteX165" fmla="*/ 748446 w 770887"/>
                  <a:gd name="connsiteY165" fmla="*/ 558820 h 599162"/>
                  <a:gd name="connsiteX166" fmla="*/ 739470 w 770887"/>
                  <a:gd name="connsiteY166" fmla="*/ 555831 h 599162"/>
                  <a:gd name="connsiteX167" fmla="*/ 739470 w 770887"/>
                  <a:gd name="connsiteY167" fmla="*/ 549855 h 599162"/>
                  <a:gd name="connsiteX168" fmla="*/ 736478 w 770887"/>
                  <a:gd name="connsiteY168" fmla="*/ 542384 h 599162"/>
                  <a:gd name="connsiteX169" fmla="*/ 731989 w 770887"/>
                  <a:gd name="connsiteY169" fmla="*/ 539395 h 599162"/>
                  <a:gd name="connsiteX170" fmla="*/ 728997 w 770887"/>
                  <a:gd name="connsiteY170" fmla="*/ 533419 h 599162"/>
                  <a:gd name="connsiteX171" fmla="*/ 717029 w 770887"/>
                  <a:gd name="connsiteY171" fmla="*/ 524454 h 599162"/>
                  <a:gd name="connsiteX172" fmla="*/ 706556 w 770887"/>
                  <a:gd name="connsiteY172" fmla="*/ 525948 h 599162"/>
                  <a:gd name="connsiteX173" fmla="*/ 709548 w 770887"/>
                  <a:gd name="connsiteY173" fmla="*/ 530430 h 599162"/>
                  <a:gd name="connsiteX174" fmla="*/ 712540 w 770887"/>
                  <a:gd name="connsiteY174" fmla="*/ 533419 h 599162"/>
                  <a:gd name="connsiteX175" fmla="*/ 723013 w 770887"/>
                  <a:gd name="connsiteY175" fmla="*/ 539395 h 599162"/>
                  <a:gd name="connsiteX176" fmla="*/ 728997 w 770887"/>
                  <a:gd name="connsiteY176" fmla="*/ 545372 h 599162"/>
                  <a:gd name="connsiteX177" fmla="*/ 728997 w 770887"/>
                  <a:gd name="connsiteY177" fmla="*/ 549855 h 599162"/>
                  <a:gd name="connsiteX178" fmla="*/ 733485 w 770887"/>
                  <a:gd name="connsiteY178" fmla="*/ 554337 h 599162"/>
                  <a:gd name="connsiteX179" fmla="*/ 736478 w 770887"/>
                  <a:gd name="connsiteY179" fmla="*/ 558820 h 599162"/>
                  <a:gd name="connsiteX180" fmla="*/ 739470 w 770887"/>
                  <a:gd name="connsiteY180" fmla="*/ 569279 h 599162"/>
                  <a:gd name="connsiteX181" fmla="*/ 739470 w 770887"/>
                  <a:gd name="connsiteY181" fmla="*/ 572267 h 599162"/>
                  <a:gd name="connsiteX182" fmla="*/ 734981 w 770887"/>
                  <a:gd name="connsiteY182" fmla="*/ 573761 h 599162"/>
                  <a:gd name="connsiteX183" fmla="*/ 731989 w 770887"/>
                  <a:gd name="connsiteY183" fmla="*/ 566290 h 599162"/>
                  <a:gd name="connsiteX184" fmla="*/ 731989 w 770887"/>
                  <a:gd name="connsiteY184" fmla="*/ 573761 h 599162"/>
                  <a:gd name="connsiteX185" fmla="*/ 728997 w 770887"/>
                  <a:gd name="connsiteY185" fmla="*/ 579738 h 599162"/>
                  <a:gd name="connsiteX186" fmla="*/ 724509 w 770887"/>
                  <a:gd name="connsiteY186" fmla="*/ 578244 h 599162"/>
                  <a:gd name="connsiteX187" fmla="*/ 717029 w 770887"/>
                  <a:gd name="connsiteY187" fmla="*/ 570773 h 599162"/>
                  <a:gd name="connsiteX188" fmla="*/ 709548 w 770887"/>
                  <a:gd name="connsiteY188" fmla="*/ 561808 h 599162"/>
                  <a:gd name="connsiteX189" fmla="*/ 703564 w 770887"/>
                  <a:gd name="connsiteY189" fmla="*/ 564796 h 599162"/>
                  <a:gd name="connsiteX190" fmla="*/ 699076 w 770887"/>
                  <a:gd name="connsiteY190" fmla="*/ 564796 h 599162"/>
                  <a:gd name="connsiteX191" fmla="*/ 702068 w 770887"/>
                  <a:gd name="connsiteY191" fmla="*/ 555831 h 599162"/>
                  <a:gd name="connsiteX192" fmla="*/ 709548 w 770887"/>
                  <a:gd name="connsiteY192" fmla="*/ 554337 h 599162"/>
                  <a:gd name="connsiteX193" fmla="*/ 706556 w 770887"/>
                  <a:gd name="connsiteY193" fmla="*/ 545372 h 599162"/>
                  <a:gd name="connsiteX194" fmla="*/ 697580 w 770887"/>
                  <a:gd name="connsiteY194" fmla="*/ 549855 h 599162"/>
                  <a:gd name="connsiteX195" fmla="*/ 700572 w 770887"/>
                  <a:gd name="connsiteY195" fmla="*/ 540890 h 599162"/>
                  <a:gd name="connsiteX196" fmla="*/ 696084 w 770887"/>
                  <a:gd name="connsiteY196" fmla="*/ 534913 h 599162"/>
                  <a:gd name="connsiteX197" fmla="*/ 694588 w 770887"/>
                  <a:gd name="connsiteY197" fmla="*/ 530430 h 599162"/>
                  <a:gd name="connsiteX198" fmla="*/ 694588 w 770887"/>
                  <a:gd name="connsiteY198" fmla="*/ 525948 h 599162"/>
                  <a:gd name="connsiteX199" fmla="*/ 700572 w 770887"/>
                  <a:gd name="connsiteY199" fmla="*/ 516983 h 599162"/>
                  <a:gd name="connsiteX200" fmla="*/ 693091 w 770887"/>
                  <a:gd name="connsiteY200" fmla="*/ 516983 h 599162"/>
                  <a:gd name="connsiteX201" fmla="*/ 690099 w 770887"/>
                  <a:gd name="connsiteY201" fmla="*/ 519971 h 599162"/>
                  <a:gd name="connsiteX202" fmla="*/ 690099 w 770887"/>
                  <a:gd name="connsiteY202" fmla="*/ 522959 h 599162"/>
                  <a:gd name="connsiteX203" fmla="*/ 690099 w 770887"/>
                  <a:gd name="connsiteY203" fmla="*/ 531925 h 599162"/>
                  <a:gd name="connsiteX204" fmla="*/ 685611 w 770887"/>
                  <a:gd name="connsiteY204" fmla="*/ 534913 h 599162"/>
                  <a:gd name="connsiteX205" fmla="*/ 682619 w 770887"/>
                  <a:gd name="connsiteY205" fmla="*/ 537901 h 599162"/>
                  <a:gd name="connsiteX206" fmla="*/ 682619 w 770887"/>
                  <a:gd name="connsiteY206" fmla="*/ 533419 h 599162"/>
                  <a:gd name="connsiteX207" fmla="*/ 681123 w 770887"/>
                  <a:gd name="connsiteY207" fmla="*/ 527442 h 599162"/>
                  <a:gd name="connsiteX208" fmla="*/ 679627 w 770887"/>
                  <a:gd name="connsiteY208" fmla="*/ 519971 h 599162"/>
                  <a:gd name="connsiteX209" fmla="*/ 678131 w 770887"/>
                  <a:gd name="connsiteY209" fmla="*/ 515489 h 599162"/>
                  <a:gd name="connsiteX210" fmla="*/ 676635 w 770887"/>
                  <a:gd name="connsiteY210" fmla="*/ 511006 h 599162"/>
                  <a:gd name="connsiteX211" fmla="*/ 676635 w 770887"/>
                  <a:gd name="connsiteY211" fmla="*/ 506524 h 599162"/>
                  <a:gd name="connsiteX212" fmla="*/ 681123 w 770887"/>
                  <a:gd name="connsiteY212" fmla="*/ 503535 h 599162"/>
                  <a:gd name="connsiteX213" fmla="*/ 684115 w 770887"/>
                  <a:gd name="connsiteY213" fmla="*/ 499053 h 599162"/>
                  <a:gd name="connsiteX214" fmla="*/ 690099 w 770887"/>
                  <a:gd name="connsiteY214" fmla="*/ 493076 h 599162"/>
                  <a:gd name="connsiteX215" fmla="*/ 684115 w 770887"/>
                  <a:gd name="connsiteY215" fmla="*/ 482617 h 599162"/>
                  <a:gd name="connsiteX216" fmla="*/ 681123 w 770887"/>
                  <a:gd name="connsiteY216" fmla="*/ 484111 h 599162"/>
                  <a:gd name="connsiteX217" fmla="*/ 678131 w 770887"/>
                  <a:gd name="connsiteY217" fmla="*/ 491582 h 599162"/>
                  <a:gd name="connsiteX218" fmla="*/ 672146 w 770887"/>
                  <a:gd name="connsiteY218" fmla="*/ 499053 h 599162"/>
                  <a:gd name="connsiteX219" fmla="*/ 667658 w 770887"/>
                  <a:gd name="connsiteY219" fmla="*/ 502041 h 599162"/>
                  <a:gd name="connsiteX220" fmla="*/ 666162 w 770887"/>
                  <a:gd name="connsiteY220" fmla="*/ 505029 h 599162"/>
                  <a:gd name="connsiteX221" fmla="*/ 669154 w 770887"/>
                  <a:gd name="connsiteY221" fmla="*/ 516983 h 599162"/>
                  <a:gd name="connsiteX222" fmla="*/ 675139 w 770887"/>
                  <a:gd name="connsiteY222" fmla="*/ 533419 h 599162"/>
                  <a:gd name="connsiteX223" fmla="*/ 669154 w 770887"/>
                  <a:gd name="connsiteY223" fmla="*/ 531925 h 599162"/>
                  <a:gd name="connsiteX224" fmla="*/ 660178 w 770887"/>
                  <a:gd name="connsiteY224" fmla="*/ 513994 h 599162"/>
                  <a:gd name="connsiteX225" fmla="*/ 649705 w 770887"/>
                  <a:gd name="connsiteY225" fmla="*/ 499053 h 599162"/>
                  <a:gd name="connsiteX226" fmla="*/ 646713 w 770887"/>
                  <a:gd name="connsiteY226" fmla="*/ 508018 h 599162"/>
                  <a:gd name="connsiteX227" fmla="*/ 643721 w 770887"/>
                  <a:gd name="connsiteY227" fmla="*/ 506524 h 599162"/>
                  <a:gd name="connsiteX228" fmla="*/ 639233 w 770887"/>
                  <a:gd name="connsiteY228" fmla="*/ 496064 h 599162"/>
                  <a:gd name="connsiteX229" fmla="*/ 633249 w 770887"/>
                  <a:gd name="connsiteY229" fmla="*/ 491582 h 599162"/>
                  <a:gd name="connsiteX230" fmla="*/ 618288 w 770887"/>
                  <a:gd name="connsiteY230" fmla="*/ 475146 h 599162"/>
                  <a:gd name="connsiteX231" fmla="*/ 618288 w 770887"/>
                  <a:gd name="connsiteY231" fmla="*/ 464687 h 599162"/>
                  <a:gd name="connsiteX232" fmla="*/ 615296 w 770887"/>
                  <a:gd name="connsiteY232" fmla="*/ 470664 h 599162"/>
                  <a:gd name="connsiteX233" fmla="*/ 607815 w 770887"/>
                  <a:gd name="connsiteY233" fmla="*/ 467675 h 599162"/>
                  <a:gd name="connsiteX234" fmla="*/ 591358 w 770887"/>
                  <a:gd name="connsiteY234" fmla="*/ 452734 h 599162"/>
                  <a:gd name="connsiteX235" fmla="*/ 580886 w 770887"/>
                  <a:gd name="connsiteY235" fmla="*/ 440780 h 599162"/>
                  <a:gd name="connsiteX236" fmla="*/ 574902 w 770887"/>
                  <a:gd name="connsiteY236" fmla="*/ 442274 h 599162"/>
                  <a:gd name="connsiteX237" fmla="*/ 561437 w 770887"/>
                  <a:gd name="connsiteY237" fmla="*/ 439286 h 599162"/>
                  <a:gd name="connsiteX238" fmla="*/ 552461 w 770887"/>
                  <a:gd name="connsiteY238" fmla="*/ 430321 h 599162"/>
                  <a:gd name="connsiteX239" fmla="*/ 552461 w 770887"/>
                  <a:gd name="connsiteY239" fmla="*/ 419862 h 599162"/>
                  <a:gd name="connsiteX240" fmla="*/ 547972 w 770887"/>
                  <a:gd name="connsiteY240" fmla="*/ 422850 h 599162"/>
                  <a:gd name="connsiteX241" fmla="*/ 530020 w 770887"/>
                  <a:gd name="connsiteY241" fmla="*/ 422850 h 599162"/>
                  <a:gd name="connsiteX242" fmla="*/ 521043 w 770887"/>
                  <a:gd name="connsiteY242" fmla="*/ 421356 h 599162"/>
                  <a:gd name="connsiteX243" fmla="*/ 510571 w 770887"/>
                  <a:gd name="connsiteY243" fmla="*/ 418368 h 599162"/>
                  <a:gd name="connsiteX244" fmla="*/ 491122 w 770887"/>
                  <a:gd name="connsiteY244" fmla="*/ 416873 h 599162"/>
                  <a:gd name="connsiteX245" fmla="*/ 471673 w 770887"/>
                  <a:gd name="connsiteY245" fmla="*/ 421356 h 599162"/>
                  <a:gd name="connsiteX246" fmla="*/ 458208 w 770887"/>
                  <a:gd name="connsiteY246" fmla="*/ 424344 h 599162"/>
                  <a:gd name="connsiteX247" fmla="*/ 461200 w 770887"/>
                  <a:gd name="connsiteY247" fmla="*/ 412391 h 599162"/>
                  <a:gd name="connsiteX248" fmla="*/ 456712 w 770887"/>
                  <a:gd name="connsiteY248" fmla="*/ 415379 h 599162"/>
                  <a:gd name="connsiteX249" fmla="*/ 449232 w 770887"/>
                  <a:gd name="connsiteY249" fmla="*/ 410897 h 599162"/>
                  <a:gd name="connsiteX250" fmla="*/ 443247 w 770887"/>
                  <a:gd name="connsiteY250" fmla="*/ 407908 h 599162"/>
                  <a:gd name="connsiteX251" fmla="*/ 437263 w 770887"/>
                  <a:gd name="connsiteY251" fmla="*/ 407908 h 599162"/>
                  <a:gd name="connsiteX252" fmla="*/ 432775 w 770887"/>
                  <a:gd name="connsiteY252" fmla="*/ 407908 h 599162"/>
                  <a:gd name="connsiteX253" fmla="*/ 425294 w 770887"/>
                  <a:gd name="connsiteY253" fmla="*/ 412391 h 599162"/>
                  <a:gd name="connsiteX254" fmla="*/ 419310 w 770887"/>
                  <a:gd name="connsiteY254" fmla="*/ 415379 h 599162"/>
                  <a:gd name="connsiteX255" fmla="*/ 413326 w 770887"/>
                  <a:gd name="connsiteY255" fmla="*/ 422850 h 599162"/>
                  <a:gd name="connsiteX256" fmla="*/ 410334 w 770887"/>
                  <a:gd name="connsiteY256" fmla="*/ 425838 h 599162"/>
                  <a:gd name="connsiteX257" fmla="*/ 402853 w 770887"/>
                  <a:gd name="connsiteY257" fmla="*/ 424344 h 599162"/>
                  <a:gd name="connsiteX258" fmla="*/ 410334 w 770887"/>
                  <a:gd name="connsiteY258" fmla="*/ 418368 h 599162"/>
                  <a:gd name="connsiteX259" fmla="*/ 419310 w 770887"/>
                  <a:gd name="connsiteY259" fmla="*/ 409403 h 599162"/>
                  <a:gd name="connsiteX260" fmla="*/ 425294 w 770887"/>
                  <a:gd name="connsiteY260" fmla="*/ 403426 h 599162"/>
                  <a:gd name="connsiteX261" fmla="*/ 429783 w 770887"/>
                  <a:gd name="connsiteY261" fmla="*/ 397449 h 599162"/>
                  <a:gd name="connsiteX262" fmla="*/ 426791 w 770887"/>
                  <a:gd name="connsiteY262" fmla="*/ 397449 h 599162"/>
                  <a:gd name="connsiteX263" fmla="*/ 420806 w 770887"/>
                  <a:gd name="connsiteY263" fmla="*/ 394461 h 599162"/>
                  <a:gd name="connsiteX264" fmla="*/ 420806 w 770887"/>
                  <a:gd name="connsiteY264" fmla="*/ 384002 h 599162"/>
                  <a:gd name="connsiteX265" fmla="*/ 414822 w 770887"/>
                  <a:gd name="connsiteY265" fmla="*/ 388484 h 599162"/>
                  <a:gd name="connsiteX266" fmla="*/ 413326 w 770887"/>
                  <a:gd name="connsiteY266" fmla="*/ 389978 h 599162"/>
                  <a:gd name="connsiteX267" fmla="*/ 402853 w 770887"/>
                  <a:gd name="connsiteY267" fmla="*/ 389978 h 599162"/>
                  <a:gd name="connsiteX268" fmla="*/ 393877 w 770887"/>
                  <a:gd name="connsiteY268" fmla="*/ 388484 h 599162"/>
                  <a:gd name="connsiteX269" fmla="*/ 389389 w 770887"/>
                  <a:gd name="connsiteY269" fmla="*/ 392967 h 599162"/>
                  <a:gd name="connsiteX270" fmla="*/ 386397 w 770887"/>
                  <a:gd name="connsiteY270" fmla="*/ 401932 h 599162"/>
                  <a:gd name="connsiteX271" fmla="*/ 392381 w 770887"/>
                  <a:gd name="connsiteY271" fmla="*/ 409403 h 599162"/>
                  <a:gd name="connsiteX272" fmla="*/ 389389 w 770887"/>
                  <a:gd name="connsiteY272" fmla="*/ 421356 h 599162"/>
                  <a:gd name="connsiteX273" fmla="*/ 381908 w 770887"/>
                  <a:gd name="connsiteY273" fmla="*/ 428827 h 599162"/>
                  <a:gd name="connsiteX274" fmla="*/ 374428 w 770887"/>
                  <a:gd name="connsiteY274" fmla="*/ 428827 h 599162"/>
                  <a:gd name="connsiteX275" fmla="*/ 365452 w 770887"/>
                  <a:gd name="connsiteY275" fmla="*/ 428827 h 599162"/>
                  <a:gd name="connsiteX276" fmla="*/ 362459 w 770887"/>
                  <a:gd name="connsiteY276" fmla="*/ 439286 h 599162"/>
                  <a:gd name="connsiteX277" fmla="*/ 350491 w 770887"/>
                  <a:gd name="connsiteY277" fmla="*/ 443769 h 599162"/>
                  <a:gd name="connsiteX278" fmla="*/ 348995 w 770887"/>
                  <a:gd name="connsiteY278" fmla="*/ 446757 h 599162"/>
                  <a:gd name="connsiteX279" fmla="*/ 338522 w 770887"/>
                  <a:gd name="connsiteY279" fmla="*/ 454228 h 599162"/>
                  <a:gd name="connsiteX280" fmla="*/ 328050 w 770887"/>
                  <a:gd name="connsiteY280" fmla="*/ 457216 h 599162"/>
                  <a:gd name="connsiteX281" fmla="*/ 322065 w 770887"/>
                  <a:gd name="connsiteY281" fmla="*/ 458710 h 599162"/>
                  <a:gd name="connsiteX282" fmla="*/ 319073 w 770887"/>
                  <a:gd name="connsiteY282" fmla="*/ 454228 h 599162"/>
                  <a:gd name="connsiteX283" fmla="*/ 317577 w 770887"/>
                  <a:gd name="connsiteY283" fmla="*/ 451239 h 599162"/>
                  <a:gd name="connsiteX284" fmla="*/ 325058 w 770887"/>
                  <a:gd name="connsiteY284" fmla="*/ 448251 h 599162"/>
                  <a:gd name="connsiteX285" fmla="*/ 331042 w 770887"/>
                  <a:gd name="connsiteY285" fmla="*/ 440780 h 599162"/>
                  <a:gd name="connsiteX286" fmla="*/ 323561 w 770887"/>
                  <a:gd name="connsiteY286" fmla="*/ 440780 h 599162"/>
                  <a:gd name="connsiteX287" fmla="*/ 320569 w 770887"/>
                  <a:gd name="connsiteY287" fmla="*/ 436298 h 599162"/>
                  <a:gd name="connsiteX288" fmla="*/ 328050 w 770887"/>
                  <a:gd name="connsiteY288" fmla="*/ 425838 h 599162"/>
                  <a:gd name="connsiteX289" fmla="*/ 331042 w 770887"/>
                  <a:gd name="connsiteY289" fmla="*/ 415379 h 599162"/>
                  <a:gd name="connsiteX290" fmla="*/ 335530 w 770887"/>
                  <a:gd name="connsiteY290" fmla="*/ 400438 h 599162"/>
                  <a:gd name="connsiteX291" fmla="*/ 343010 w 770887"/>
                  <a:gd name="connsiteY291" fmla="*/ 391473 h 599162"/>
                  <a:gd name="connsiteX292" fmla="*/ 369940 w 770887"/>
                  <a:gd name="connsiteY292" fmla="*/ 394461 h 599162"/>
                  <a:gd name="connsiteX293" fmla="*/ 365452 w 770887"/>
                  <a:gd name="connsiteY293" fmla="*/ 388484 h 599162"/>
                  <a:gd name="connsiteX294" fmla="*/ 357971 w 770887"/>
                  <a:gd name="connsiteY294" fmla="*/ 386990 h 599162"/>
                  <a:gd name="connsiteX295" fmla="*/ 344507 w 770887"/>
                  <a:gd name="connsiteY295" fmla="*/ 381013 h 599162"/>
                  <a:gd name="connsiteX296" fmla="*/ 334034 w 770887"/>
                  <a:gd name="connsiteY296" fmla="*/ 385496 h 599162"/>
                  <a:gd name="connsiteX297" fmla="*/ 325058 w 770887"/>
                  <a:gd name="connsiteY297" fmla="*/ 392967 h 599162"/>
                  <a:gd name="connsiteX298" fmla="*/ 316081 w 770887"/>
                  <a:gd name="connsiteY298" fmla="*/ 400438 h 599162"/>
                  <a:gd name="connsiteX299" fmla="*/ 311593 w 770887"/>
                  <a:gd name="connsiteY299" fmla="*/ 409403 h 599162"/>
                  <a:gd name="connsiteX300" fmla="*/ 310097 w 770887"/>
                  <a:gd name="connsiteY300" fmla="*/ 416873 h 599162"/>
                  <a:gd name="connsiteX301" fmla="*/ 304113 w 770887"/>
                  <a:gd name="connsiteY301" fmla="*/ 416873 h 599162"/>
                  <a:gd name="connsiteX302" fmla="*/ 304113 w 770887"/>
                  <a:gd name="connsiteY302" fmla="*/ 419862 h 599162"/>
                  <a:gd name="connsiteX303" fmla="*/ 307105 w 770887"/>
                  <a:gd name="connsiteY303" fmla="*/ 425838 h 599162"/>
                  <a:gd name="connsiteX304" fmla="*/ 305609 w 770887"/>
                  <a:gd name="connsiteY304" fmla="*/ 430321 h 599162"/>
                  <a:gd name="connsiteX305" fmla="*/ 301120 w 770887"/>
                  <a:gd name="connsiteY305" fmla="*/ 434803 h 599162"/>
                  <a:gd name="connsiteX306" fmla="*/ 290648 w 770887"/>
                  <a:gd name="connsiteY306" fmla="*/ 440780 h 599162"/>
                  <a:gd name="connsiteX307" fmla="*/ 284664 w 770887"/>
                  <a:gd name="connsiteY307" fmla="*/ 445263 h 599162"/>
                  <a:gd name="connsiteX308" fmla="*/ 277183 w 770887"/>
                  <a:gd name="connsiteY308" fmla="*/ 452734 h 599162"/>
                  <a:gd name="connsiteX309" fmla="*/ 275687 w 770887"/>
                  <a:gd name="connsiteY309" fmla="*/ 460204 h 599162"/>
                  <a:gd name="connsiteX310" fmla="*/ 286160 w 770887"/>
                  <a:gd name="connsiteY310" fmla="*/ 463193 h 599162"/>
                  <a:gd name="connsiteX311" fmla="*/ 287656 w 770887"/>
                  <a:gd name="connsiteY311" fmla="*/ 473652 h 599162"/>
                  <a:gd name="connsiteX312" fmla="*/ 283168 w 770887"/>
                  <a:gd name="connsiteY312" fmla="*/ 479629 h 599162"/>
                  <a:gd name="connsiteX313" fmla="*/ 275687 w 770887"/>
                  <a:gd name="connsiteY313" fmla="*/ 484111 h 599162"/>
                  <a:gd name="connsiteX314" fmla="*/ 266711 w 770887"/>
                  <a:gd name="connsiteY314" fmla="*/ 496064 h 599162"/>
                  <a:gd name="connsiteX315" fmla="*/ 253246 w 770887"/>
                  <a:gd name="connsiteY315" fmla="*/ 505029 h 599162"/>
                  <a:gd name="connsiteX316" fmla="*/ 226317 w 770887"/>
                  <a:gd name="connsiteY316" fmla="*/ 518477 h 599162"/>
                  <a:gd name="connsiteX317" fmla="*/ 224821 w 770887"/>
                  <a:gd name="connsiteY317" fmla="*/ 530430 h 599162"/>
                  <a:gd name="connsiteX318" fmla="*/ 214348 w 770887"/>
                  <a:gd name="connsiteY318" fmla="*/ 534913 h 599162"/>
                  <a:gd name="connsiteX319" fmla="*/ 203876 w 770887"/>
                  <a:gd name="connsiteY319" fmla="*/ 540890 h 599162"/>
                  <a:gd name="connsiteX320" fmla="*/ 190411 w 770887"/>
                  <a:gd name="connsiteY320" fmla="*/ 545372 h 599162"/>
                  <a:gd name="connsiteX321" fmla="*/ 185923 w 770887"/>
                  <a:gd name="connsiteY321" fmla="*/ 548360 h 599162"/>
                  <a:gd name="connsiteX322" fmla="*/ 179939 w 770887"/>
                  <a:gd name="connsiteY322" fmla="*/ 552843 h 599162"/>
                  <a:gd name="connsiteX323" fmla="*/ 175450 w 770887"/>
                  <a:gd name="connsiteY323" fmla="*/ 557325 h 599162"/>
                  <a:gd name="connsiteX324" fmla="*/ 172458 w 770887"/>
                  <a:gd name="connsiteY324" fmla="*/ 566290 h 599162"/>
                  <a:gd name="connsiteX325" fmla="*/ 164978 w 770887"/>
                  <a:gd name="connsiteY325" fmla="*/ 567785 h 599162"/>
                  <a:gd name="connsiteX326" fmla="*/ 154505 w 770887"/>
                  <a:gd name="connsiteY326" fmla="*/ 570773 h 599162"/>
                  <a:gd name="connsiteX327" fmla="*/ 147025 w 770887"/>
                  <a:gd name="connsiteY327" fmla="*/ 570773 h 599162"/>
                  <a:gd name="connsiteX328" fmla="*/ 139545 w 770887"/>
                  <a:gd name="connsiteY328" fmla="*/ 573761 h 599162"/>
                  <a:gd name="connsiteX329" fmla="*/ 129072 w 770887"/>
                  <a:gd name="connsiteY329" fmla="*/ 579738 h 599162"/>
                  <a:gd name="connsiteX330" fmla="*/ 132064 w 770887"/>
                  <a:gd name="connsiteY330" fmla="*/ 587209 h 599162"/>
                  <a:gd name="connsiteX331" fmla="*/ 129072 w 770887"/>
                  <a:gd name="connsiteY331" fmla="*/ 588703 h 599162"/>
                  <a:gd name="connsiteX332" fmla="*/ 121592 w 770887"/>
                  <a:gd name="connsiteY332" fmla="*/ 584220 h 599162"/>
                  <a:gd name="connsiteX333" fmla="*/ 114111 w 770887"/>
                  <a:gd name="connsiteY333" fmla="*/ 581232 h 599162"/>
                  <a:gd name="connsiteX334" fmla="*/ 108127 w 770887"/>
                  <a:gd name="connsiteY334" fmla="*/ 572267 h 599162"/>
                  <a:gd name="connsiteX335" fmla="*/ 106631 w 770887"/>
                  <a:gd name="connsiteY335" fmla="*/ 575255 h 599162"/>
                  <a:gd name="connsiteX336" fmla="*/ 106631 w 770887"/>
                  <a:gd name="connsiteY336" fmla="*/ 587209 h 599162"/>
                  <a:gd name="connsiteX337" fmla="*/ 97655 w 770887"/>
                  <a:gd name="connsiteY337" fmla="*/ 587209 h 599162"/>
                  <a:gd name="connsiteX338" fmla="*/ 97655 w 770887"/>
                  <a:gd name="connsiteY338" fmla="*/ 591691 h 599162"/>
                  <a:gd name="connsiteX339" fmla="*/ 88678 w 770887"/>
                  <a:gd name="connsiteY339" fmla="*/ 591691 h 599162"/>
                  <a:gd name="connsiteX340" fmla="*/ 88678 w 770887"/>
                  <a:gd name="connsiteY340" fmla="*/ 590197 h 599162"/>
                  <a:gd name="connsiteX341" fmla="*/ 84190 w 770887"/>
                  <a:gd name="connsiteY341" fmla="*/ 588703 h 599162"/>
                  <a:gd name="connsiteX342" fmla="*/ 78206 w 770887"/>
                  <a:gd name="connsiteY342" fmla="*/ 588703 h 599162"/>
                  <a:gd name="connsiteX343" fmla="*/ 70725 w 770887"/>
                  <a:gd name="connsiteY343" fmla="*/ 590197 h 599162"/>
                  <a:gd name="connsiteX344" fmla="*/ 61749 w 770887"/>
                  <a:gd name="connsiteY344" fmla="*/ 599162 h 599162"/>
                  <a:gd name="connsiteX345" fmla="*/ 45292 w 770887"/>
                  <a:gd name="connsiteY345" fmla="*/ 599162 h 599162"/>
                  <a:gd name="connsiteX346" fmla="*/ 30331 w 770887"/>
                  <a:gd name="connsiteY346" fmla="*/ 599162 h 599162"/>
                  <a:gd name="connsiteX347" fmla="*/ 30331 w 770887"/>
                  <a:gd name="connsiteY347" fmla="*/ 593185 h 599162"/>
                  <a:gd name="connsiteX348" fmla="*/ 40804 w 770887"/>
                  <a:gd name="connsiteY348" fmla="*/ 581232 h 599162"/>
                  <a:gd name="connsiteX349" fmla="*/ 58757 w 770887"/>
                  <a:gd name="connsiteY349" fmla="*/ 581232 h 599162"/>
                  <a:gd name="connsiteX350" fmla="*/ 66237 w 770887"/>
                  <a:gd name="connsiteY350" fmla="*/ 581232 h 599162"/>
                  <a:gd name="connsiteX351" fmla="*/ 73717 w 770887"/>
                  <a:gd name="connsiteY351" fmla="*/ 576750 h 599162"/>
                  <a:gd name="connsiteX352" fmla="*/ 84190 w 770887"/>
                  <a:gd name="connsiteY352" fmla="*/ 573761 h 599162"/>
                  <a:gd name="connsiteX353" fmla="*/ 88678 w 770887"/>
                  <a:gd name="connsiteY353" fmla="*/ 570773 h 599162"/>
                  <a:gd name="connsiteX354" fmla="*/ 93166 w 770887"/>
                  <a:gd name="connsiteY354" fmla="*/ 563302 h 599162"/>
                  <a:gd name="connsiteX355" fmla="*/ 102143 w 770887"/>
                  <a:gd name="connsiteY355" fmla="*/ 558820 h 599162"/>
                  <a:gd name="connsiteX356" fmla="*/ 115607 w 770887"/>
                  <a:gd name="connsiteY356" fmla="*/ 557325 h 599162"/>
                  <a:gd name="connsiteX357" fmla="*/ 123088 w 770887"/>
                  <a:gd name="connsiteY357" fmla="*/ 557325 h 599162"/>
                  <a:gd name="connsiteX358" fmla="*/ 129072 w 770887"/>
                  <a:gd name="connsiteY358" fmla="*/ 563302 h 599162"/>
                  <a:gd name="connsiteX359" fmla="*/ 135056 w 770887"/>
                  <a:gd name="connsiteY359" fmla="*/ 558820 h 599162"/>
                  <a:gd name="connsiteX360" fmla="*/ 141041 w 770887"/>
                  <a:gd name="connsiteY360" fmla="*/ 549855 h 599162"/>
                  <a:gd name="connsiteX361" fmla="*/ 148521 w 770887"/>
                  <a:gd name="connsiteY361" fmla="*/ 542384 h 599162"/>
                  <a:gd name="connsiteX362" fmla="*/ 156001 w 770887"/>
                  <a:gd name="connsiteY362" fmla="*/ 537901 h 599162"/>
                  <a:gd name="connsiteX363" fmla="*/ 170962 w 770887"/>
                  <a:gd name="connsiteY363" fmla="*/ 534913 h 599162"/>
                  <a:gd name="connsiteX364" fmla="*/ 176946 w 770887"/>
                  <a:gd name="connsiteY364" fmla="*/ 528936 h 599162"/>
                  <a:gd name="connsiteX365" fmla="*/ 184427 w 770887"/>
                  <a:gd name="connsiteY365" fmla="*/ 521465 h 599162"/>
                  <a:gd name="connsiteX366" fmla="*/ 193403 w 770887"/>
                  <a:gd name="connsiteY366" fmla="*/ 513994 h 599162"/>
                  <a:gd name="connsiteX367" fmla="*/ 200884 w 770887"/>
                  <a:gd name="connsiteY367" fmla="*/ 509512 h 599162"/>
                  <a:gd name="connsiteX368" fmla="*/ 203876 w 770887"/>
                  <a:gd name="connsiteY368" fmla="*/ 500547 h 599162"/>
                  <a:gd name="connsiteX369" fmla="*/ 205372 w 770887"/>
                  <a:gd name="connsiteY369" fmla="*/ 487099 h 599162"/>
                  <a:gd name="connsiteX370" fmla="*/ 208364 w 770887"/>
                  <a:gd name="connsiteY370" fmla="*/ 478134 h 599162"/>
                  <a:gd name="connsiteX371" fmla="*/ 209860 w 770887"/>
                  <a:gd name="connsiteY371" fmla="*/ 475146 h 599162"/>
                  <a:gd name="connsiteX372" fmla="*/ 217340 w 770887"/>
                  <a:gd name="connsiteY372" fmla="*/ 464687 h 599162"/>
                  <a:gd name="connsiteX373" fmla="*/ 212852 w 770887"/>
                  <a:gd name="connsiteY373" fmla="*/ 464687 h 599162"/>
                  <a:gd name="connsiteX374" fmla="*/ 205372 w 770887"/>
                  <a:gd name="connsiteY374" fmla="*/ 466181 h 599162"/>
                  <a:gd name="connsiteX375" fmla="*/ 200884 w 770887"/>
                  <a:gd name="connsiteY375" fmla="*/ 466181 h 599162"/>
                  <a:gd name="connsiteX376" fmla="*/ 193403 w 770887"/>
                  <a:gd name="connsiteY376" fmla="*/ 464687 h 599162"/>
                  <a:gd name="connsiteX377" fmla="*/ 190411 w 770887"/>
                  <a:gd name="connsiteY377" fmla="*/ 461699 h 599162"/>
                  <a:gd name="connsiteX378" fmla="*/ 197891 w 770887"/>
                  <a:gd name="connsiteY378" fmla="*/ 454228 h 599162"/>
                  <a:gd name="connsiteX379" fmla="*/ 190411 w 770887"/>
                  <a:gd name="connsiteY379" fmla="*/ 455722 h 599162"/>
                  <a:gd name="connsiteX380" fmla="*/ 185923 w 770887"/>
                  <a:gd name="connsiteY380" fmla="*/ 460204 h 599162"/>
                  <a:gd name="connsiteX381" fmla="*/ 182931 w 770887"/>
                  <a:gd name="connsiteY381" fmla="*/ 470664 h 599162"/>
                  <a:gd name="connsiteX382" fmla="*/ 178442 w 770887"/>
                  <a:gd name="connsiteY382" fmla="*/ 475146 h 599162"/>
                  <a:gd name="connsiteX383" fmla="*/ 176946 w 770887"/>
                  <a:gd name="connsiteY383" fmla="*/ 470664 h 599162"/>
                  <a:gd name="connsiteX384" fmla="*/ 172458 w 770887"/>
                  <a:gd name="connsiteY384" fmla="*/ 464687 h 599162"/>
                  <a:gd name="connsiteX385" fmla="*/ 164978 w 770887"/>
                  <a:gd name="connsiteY385" fmla="*/ 457216 h 599162"/>
                  <a:gd name="connsiteX386" fmla="*/ 153009 w 770887"/>
                  <a:gd name="connsiteY386" fmla="*/ 449745 h 599162"/>
                  <a:gd name="connsiteX387" fmla="*/ 150017 w 770887"/>
                  <a:gd name="connsiteY387" fmla="*/ 449745 h 599162"/>
                  <a:gd name="connsiteX388" fmla="*/ 139545 w 770887"/>
                  <a:gd name="connsiteY388" fmla="*/ 457216 h 599162"/>
                  <a:gd name="connsiteX389" fmla="*/ 133560 w 770887"/>
                  <a:gd name="connsiteY389" fmla="*/ 457216 h 599162"/>
                  <a:gd name="connsiteX390" fmla="*/ 124584 w 770887"/>
                  <a:gd name="connsiteY390" fmla="*/ 457216 h 599162"/>
                  <a:gd name="connsiteX391" fmla="*/ 126080 w 770887"/>
                  <a:gd name="connsiteY391" fmla="*/ 437792 h 599162"/>
                  <a:gd name="connsiteX392" fmla="*/ 127576 w 770887"/>
                  <a:gd name="connsiteY392" fmla="*/ 431815 h 599162"/>
                  <a:gd name="connsiteX393" fmla="*/ 132064 w 770887"/>
                  <a:gd name="connsiteY393" fmla="*/ 425838 h 599162"/>
                  <a:gd name="connsiteX394" fmla="*/ 132064 w 770887"/>
                  <a:gd name="connsiteY394" fmla="*/ 418368 h 599162"/>
                  <a:gd name="connsiteX395" fmla="*/ 130568 w 770887"/>
                  <a:gd name="connsiteY395" fmla="*/ 406414 h 599162"/>
                  <a:gd name="connsiteX396" fmla="*/ 127576 w 770887"/>
                  <a:gd name="connsiteY396" fmla="*/ 394461 h 599162"/>
                  <a:gd name="connsiteX397" fmla="*/ 124584 w 770887"/>
                  <a:gd name="connsiteY397" fmla="*/ 397449 h 599162"/>
                  <a:gd name="connsiteX398" fmla="*/ 118600 w 770887"/>
                  <a:gd name="connsiteY398" fmla="*/ 403426 h 599162"/>
                  <a:gd name="connsiteX399" fmla="*/ 114111 w 770887"/>
                  <a:gd name="connsiteY399" fmla="*/ 406414 h 599162"/>
                  <a:gd name="connsiteX400" fmla="*/ 109623 w 770887"/>
                  <a:gd name="connsiteY400" fmla="*/ 406414 h 599162"/>
                  <a:gd name="connsiteX401" fmla="*/ 105135 w 770887"/>
                  <a:gd name="connsiteY401" fmla="*/ 401932 h 599162"/>
                  <a:gd name="connsiteX402" fmla="*/ 102143 w 770887"/>
                  <a:gd name="connsiteY402" fmla="*/ 401932 h 599162"/>
                  <a:gd name="connsiteX403" fmla="*/ 96158 w 770887"/>
                  <a:gd name="connsiteY403" fmla="*/ 398943 h 599162"/>
                  <a:gd name="connsiteX404" fmla="*/ 91670 w 770887"/>
                  <a:gd name="connsiteY404" fmla="*/ 394461 h 599162"/>
                  <a:gd name="connsiteX405" fmla="*/ 87182 w 770887"/>
                  <a:gd name="connsiteY405" fmla="*/ 391473 h 599162"/>
                  <a:gd name="connsiteX406" fmla="*/ 82694 w 770887"/>
                  <a:gd name="connsiteY406" fmla="*/ 386990 h 599162"/>
                  <a:gd name="connsiteX407" fmla="*/ 81198 w 770887"/>
                  <a:gd name="connsiteY407" fmla="*/ 382508 h 599162"/>
                  <a:gd name="connsiteX408" fmla="*/ 79702 w 770887"/>
                  <a:gd name="connsiteY408" fmla="*/ 372048 h 599162"/>
                  <a:gd name="connsiteX409" fmla="*/ 85686 w 770887"/>
                  <a:gd name="connsiteY409" fmla="*/ 367566 h 599162"/>
                  <a:gd name="connsiteX410" fmla="*/ 91670 w 770887"/>
                  <a:gd name="connsiteY410" fmla="*/ 367566 h 599162"/>
                  <a:gd name="connsiteX411" fmla="*/ 99151 w 770887"/>
                  <a:gd name="connsiteY411" fmla="*/ 367566 h 599162"/>
                  <a:gd name="connsiteX412" fmla="*/ 106631 w 770887"/>
                  <a:gd name="connsiteY412" fmla="*/ 372048 h 599162"/>
                  <a:gd name="connsiteX413" fmla="*/ 109623 w 770887"/>
                  <a:gd name="connsiteY413" fmla="*/ 364578 h 599162"/>
                  <a:gd name="connsiteX414" fmla="*/ 105135 w 770887"/>
                  <a:gd name="connsiteY414" fmla="*/ 360095 h 599162"/>
                  <a:gd name="connsiteX415" fmla="*/ 103639 w 770887"/>
                  <a:gd name="connsiteY415" fmla="*/ 360095 h 599162"/>
                  <a:gd name="connsiteX416" fmla="*/ 96158 w 770887"/>
                  <a:gd name="connsiteY416" fmla="*/ 360095 h 599162"/>
                  <a:gd name="connsiteX417" fmla="*/ 91670 w 770887"/>
                  <a:gd name="connsiteY417" fmla="*/ 360095 h 599162"/>
                  <a:gd name="connsiteX418" fmla="*/ 82694 w 770887"/>
                  <a:gd name="connsiteY418" fmla="*/ 354118 h 599162"/>
                  <a:gd name="connsiteX419" fmla="*/ 79702 w 770887"/>
                  <a:gd name="connsiteY419" fmla="*/ 348142 h 599162"/>
                  <a:gd name="connsiteX420" fmla="*/ 76710 w 770887"/>
                  <a:gd name="connsiteY420" fmla="*/ 340671 h 599162"/>
                  <a:gd name="connsiteX421" fmla="*/ 73717 w 770887"/>
                  <a:gd name="connsiteY421" fmla="*/ 333200 h 599162"/>
                  <a:gd name="connsiteX422" fmla="*/ 73717 w 770887"/>
                  <a:gd name="connsiteY422" fmla="*/ 330212 h 599162"/>
                  <a:gd name="connsiteX423" fmla="*/ 76710 w 770887"/>
                  <a:gd name="connsiteY423" fmla="*/ 327223 h 599162"/>
                  <a:gd name="connsiteX424" fmla="*/ 81198 w 770887"/>
                  <a:gd name="connsiteY424" fmla="*/ 319752 h 599162"/>
                  <a:gd name="connsiteX425" fmla="*/ 88678 w 770887"/>
                  <a:gd name="connsiteY425" fmla="*/ 310787 h 599162"/>
                  <a:gd name="connsiteX426" fmla="*/ 97655 w 770887"/>
                  <a:gd name="connsiteY426" fmla="*/ 304811 h 599162"/>
                  <a:gd name="connsiteX427" fmla="*/ 103639 w 770887"/>
                  <a:gd name="connsiteY427" fmla="*/ 297340 h 599162"/>
                  <a:gd name="connsiteX428" fmla="*/ 105135 w 770887"/>
                  <a:gd name="connsiteY428" fmla="*/ 289869 h 599162"/>
                  <a:gd name="connsiteX429" fmla="*/ 112615 w 770887"/>
                  <a:gd name="connsiteY429" fmla="*/ 282398 h 599162"/>
                  <a:gd name="connsiteX430" fmla="*/ 118600 w 770887"/>
                  <a:gd name="connsiteY430" fmla="*/ 280904 h 599162"/>
                  <a:gd name="connsiteX431" fmla="*/ 123088 w 770887"/>
                  <a:gd name="connsiteY431" fmla="*/ 283892 h 599162"/>
                  <a:gd name="connsiteX432" fmla="*/ 127576 w 770887"/>
                  <a:gd name="connsiteY432" fmla="*/ 289869 h 599162"/>
                  <a:gd name="connsiteX433" fmla="*/ 130568 w 770887"/>
                  <a:gd name="connsiteY433" fmla="*/ 289869 h 599162"/>
                  <a:gd name="connsiteX434" fmla="*/ 136552 w 770887"/>
                  <a:gd name="connsiteY434" fmla="*/ 289869 h 599162"/>
                  <a:gd name="connsiteX435" fmla="*/ 139545 w 770887"/>
                  <a:gd name="connsiteY435" fmla="*/ 289869 h 599162"/>
                  <a:gd name="connsiteX436" fmla="*/ 144033 w 770887"/>
                  <a:gd name="connsiteY436" fmla="*/ 283892 h 599162"/>
                  <a:gd name="connsiteX437" fmla="*/ 148521 w 770887"/>
                  <a:gd name="connsiteY437" fmla="*/ 283892 h 599162"/>
                  <a:gd name="connsiteX438" fmla="*/ 150017 w 770887"/>
                  <a:gd name="connsiteY438" fmla="*/ 280904 h 599162"/>
                  <a:gd name="connsiteX439" fmla="*/ 153009 w 770887"/>
                  <a:gd name="connsiteY439" fmla="*/ 276422 h 599162"/>
                  <a:gd name="connsiteX440" fmla="*/ 154505 w 770887"/>
                  <a:gd name="connsiteY440" fmla="*/ 280904 h 599162"/>
                  <a:gd name="connsiteX441" fmla="*/ 158994 w 770887"/>
                  <a:gd name="connsiteY441" fmla="*/ 280904 h 599162"/>
                  <a:gd name="connsiteX442" fmla="*/ 161986 w 770887"/>
                  <a:gd name="connsiteY442" fmla="*/ 280904 h 599162"/>
                  <a:gd name="connsiteX443" fmla="*/ 167970 w 770887"/>
                  <a:gd name="connsiteY443" fmla="*/ 280904 h 599162"/>
                  <a:gd name="connsiteX444" fmla="*/ 172458 w 770887"/>
                  <a:gd name="connsiteY444" fmla="*/ 276422 h 599162"/>
                  <a:gd name="connsiteX445" fmla="*/ 176946 w 770887"/>
                  <a:gd name="connsiteY445" fmla="*/ 276422 h 599162"/>
                  <a:gd name="connsiteX446" fmla="*/ 178442 w 770887"/>
                  <a:gd name="connsiteY446" fmla="*/ 265962 h 599162"/>
                  <a:gd name="connsiteX447" fmla="*/ 175450 w 770887"/>
                  <a:gd name="connsiteY447" fmla="*/ 258491 h 599162"/>
                  <a:gd name="connsiteX448" fmla="*/ 172458 w 770887"/>
                  <a:gd name="connsiteY448" fmla="*/ 246538 h 599162"/>
                  <a:gd name="connsiteX449" fmla="*/ 178442 w 770887"/>
                  <a:gd name="connsiteY449" fmla="*/ 246538 h 599162"/>
                  <a:gd name="connsiteX450" fmla="*/ 184427 w 770887"/>
                  <a:gd name="connsiteY450" fmla="*/ 240561 h 599162"/>
                  <a:gd name="connsiteX451" fmla="*/ 182931 w 770887"/>
                  <a:gd name="connsiteY451" fmla="*/ 231596 h 599162"/>
                  <a:gd name="connsiteX452" fmla="*/ 173954 w 770887"/>
                  <a:gd name="connsiteY452" fmla="*/ 230102 h 599162"/>
                  <a:gd name="connsiteX453" fmla="*/ 169466 w 770887"/>
                  <a:gd name="connsiteY453" fmla="*/ 230102 h 599162"/>
                  <a:gd name="connsiteX454" fmla="*/ 164978 w 770887"/>
                  <a:gd name="connsiteY454" fmla="*/ 231596 h 599162"/>
                  <a:gd name="connsiteX455" fmla="*/ 160490 w 770887"/>
                  <a:gd name="connsiteY455" fmla="*/ 234585 h 599162"/>
                  <a:gd name="connsiteX456" fmla="*/ 157497 w 770887"/>
                  <a:gd name="connsiteY456" fmla="*/ 240561 h 599162"/>
                  <a:gd name="connsiteX457" fmla="*/ 153009 w 770887"/>
                  <a:gd name="connsiteY457" fmla="*/ 240561 h 599162"/>
                  <a:gd name="connsiteX458" fmla="*/ 148521 w 770887"/>
                  <a:gd name="connsiteY458" fmla="*/ 231596 h 599162"/>
                  <a:gd name="connsiteX459" fmla="*/ 136552 w 770887"/>
                  <a:gd name="connsiteY459" fmla="*/ 231596 h 599162"/>
                  <a:gd name="connsiteX460" fmla="*/ 123088 w 770887"/>
                  <a:gd name="connsiteY460" fmla="*/ 231596 h 599162"/>
                  <a:gd name="connsiteX461" fmla="*/ 112615 w 770887"/>
                  <a:gd name="connsiteY461" fmla="*/ 228608 h 599162"/>
                  <a:gd name="connsiteX462" fmla="*/ 102143 w 770887"/>
                  <a:gd name="connsiteY462" fmla="*/ 224125 h 599162"/>
                  <a:gd name="connsiteX463" fmla="*/ 96158 w 770887"/>
                  <a:gd name="connsiteY463" fmla="*/ 216654 h 599162"/>
                  <a:gd name="connsiteX464" fmla="*/ 94662 w 770887"/>
                  <a:gd name="connsiteY464" fmla="*/ 201713 h 599162"/>
                  <a:gd name="connsiteX465" fmla="*/ 102143 w 770887"/>
                  <a:gd name="connsiteY465" fmla="*/ 198724 h 599162"/>
                  <a:gd name="connsiteX466" fmla="*/ 106631 w 770887"/>
                  <a:gd name="connsiteY466" fmla="*/ 195736 h 599162"/>
                  <a:gd name="connsiteX467" fmla="*/ 96158 w 770887"/>
                  <a:gd name="connsiteY467" fmla="*/ 191254 h 599162"/>
                  <a:gd name="connsiteX468" fmla="*/ 90174 w 770887"/>
                  <a:gd name="connsiteY468" fmla="*/ 186771 h 599162"/>
                  <a:gd name="connsiteX469" fmla="*/ 82694 w 770887"/>
                  <a:gd name="connsiteY469" fmla="*/ 180794 h 599162"/>
                  <a:gd name="connsiteX470" fmla="*/ 81198 w 770887"/>
                  <a:gd name="connsiteY470" fmla="*/ 177806 h 599162"/>
                  <a:gd name="connsiteX471" fmla="*/ 87182 w 770887"/>
                  <a:gd name="connsiteY471" fmla="*/ 173324 h 599162"/>
                  <a:gd name="connsiteX472" fmla="*/ 91670 w 770887"/>
                  <a:gd name="connsiteY472" fmla="*/ 173324 h 599162"/>
                  <a:gd name="connsiteX473" fmla="*/ 100647 w 770887"/>
                  <a:gd name="connsiteY473" fmla="*/ 171829 h 599162"/>
                  <a:gd name="connsiteX474" fmla="*/ 112615 w 770887"/>
                  <a:gd name="connsiteY474" fmla="*/ 164359 h 599162"/>
                  <a:gd name="connsiteX475" fmla="*/ 114111 w 770887"/>
                  <a:gd name="connsiteY475" fmla="*/ 167347 h 599162"/>
                  <a:gd name="connsiteX476" fmla="*/ 121592 w 770887"/>
                  <a:gd name="connsiteY476" fmla="*/ 164359 h 599162"/>
                  <a:gd name="connsiteX477" fmla="*/ 121592 w 770887"/>
                  <a:gd name="connsiteY477" fmla="*/ 162864 h 599162"/>
                  <a:gd name="connsiteX478" fmla="*/ 126080 w 770887"/>
                  <a:gd name="connsiteY478" fmla="*/ 161370 h 599162"/>
                  <a:gd name="connsiteX479" fmla="*/ 135056 w 770887"/>
                  <a:gd name="connsiteY479" fmla="*/ 159876 h 599162"/>
                  <a:gd name="connsiteX480" fmla="*/ 145529 w 770887"/>
                  <a:gd name="connsiteY480" fmla="*/ 159876 h 599162"/>
                  <a:gd name="connsiteX481" fmla="*/ 150017 w 770887"/>
                  <a:gd name="connsiteY481" fmla="*/ 162864 h 599162"/>
                  <a:gd name="connsiteX482" fmla="*/ 147025 w 770887"/>
                  <a:gd name="connsiteY482" fmla="*/ 170335 h 599162"/>
                  <a:gd name="connsiteX483" fmla="*/ 147025 w 770887"/>
                  <a:gd name="connsiteY483" fmla="*/ 173324 h 599162"/>
                  <a:gd name="connsiteX484" fmla="*/ 151513 w 770887"/>
                  <a:gd name="connsiteY484" fmla="*/ 176312 h 599162"/>
                  <a:gd name="connsiteX485" fmla="*/ 156001 w 770887"/>
                  <a:gd name="connsiteY485" fmla="*/ 180794 h 599162"/>
                  <a:gd name="connsiteX486" fmla="*/ 164978 w 770887"/>
                  <a:gd name="connsiteY486" fmla="*/ 180794 h 599162"/>
                  <a:gd name="connsiteX487" fmla="*/ 176946 w 770887"/>
                  <a:gd name="connsiteY487" fmla="*/ 183783 h 599162"/>
                  <a:gd name="connsiteX488" fmla="*/ 185923 w 770887"/>
                  <a:gd name="connsiteY488" fmla="*/ 179300 h 599162"/>
                  <a:gd name="connsiteX489" fmla="*/ 191907 w 770887"/>
                  <a:gd name="connsiteY489" fmla="*/ 173324 h 599162"/>
                  <a:gd name="connsiteX490" fmla="*/ 199387 w 770887"/>
                  <a:gd name="connsiteY490" fmla="*/ 168841 h 599162"/>
                  <a:gd name="connsiteX491" fmla="*/ 191907 w 770887"/>
                  <a:gd name="connsiteY491" fmla="*/ 165853 h 599162"/>
                  <a:gd name="connsiteX492" fmla="*/ 185923 w 770887"/>
                  <a:gd name="connsiteY492" fmla="*/ 162864 h 599162"/>
                  <a:gd name="connsiteX493" fmla="*/ 181435 w 770887"/>
                  <a:gd name="connsiteY493" fmla="*/ 159876 h 599162"/>
                  <a:gd name="connsiteX494" fmla="*/ 181435 w 770887"/>
                  <a:gd name="connsiteY494" fmla="*/ 153899 h 599162"/>
                  <a:gd name="connsiteX495" fmla="*/ 179939 w 770887"/>
                  <a:gd name="connsiteY495" fmla="*/ 146428 h 599162"/>
                  <a:gd name="connsiteX496" fmla="*/ 157497 w 770887"/>
                  <a:gd name="connsiteY496" fmla="*/ 140452 h 599162"/>
                  <a:gd name="connsiteX497" fmla="*/ 157497 w 770887"/>
                  <a:gd name="connsiteY497" fmla="*/ 118039 h 599162"/>
                  <a:gd name="connsiteX498" fmla="*/ 147025 w 770887"/>
                  <a:gd name="connsiteY498" fmla="*/ 107580 h 599162"/>
                  <a:gd name="connsiteX499" fmla="*/ 126080 w 770887"/>
                  <a:gd name="connsiteY499" fmla="*/ 85168 h 599162"/>
                  <a:gd name="connsiteX500" fmla="*/ 129072 w 770887"/>
                  <a:gd name="connsiteY500" fmla="*/ 85168 h 599162"/>
                  <a:gd name="connsiteX501" fmla="*/ 129072 w 770887"/>
                  <a:gd name="connsiteY501" fmla="*/ 80685 h 599162"/>
                  <a:gd name="connsiteX502" fmla="*/ 136552 w 770887"/>
                  <a:gd name="connsiteY502" fmla="*/ 80685 h 599162"/>
                  <a:gd name="connsiteX503" fmla="*/ 136552 w 770887"/>
                  <a:gd name="connsiteY503" fmla="*/ 74708 h 599162"/>
                  <a:gd name="connsiteX504" fmla="*/ 138048 w 770887"/>
                  <a:gd name="connsiteY504" fmla="*/ 67238 h 599162"/>
                  <a:gd name="connsiteX505" fmla="*/ 142537 w 770887"/>
                  <a:gd name="connsiteY505" fmla="*/ 67238 h 599162"/>
                  <a:gd name="connsiteX506" fmla="*/ 147025 w 770887"/>
                  <a:gd name="connsiteY506" fmla="*/ 70226 h 599162"/>
                  <a:gd name="connsiteX507" fmla="*/ 154505 w 770887"/>
                  <a:gd name="connsiteY507" fmla="*/ 70226 h 599162"/>
                  <a:gd name="connsiteX508" fmla="*/ 157497 w 770887"/>
                  <a:gd name="connsiteY508" fmla="*/ 70226 h 599162"/>
                  <a:gd name="connsiteX509" fmla="*/ 164978 w 770887"/>
                  <a:gd name="connsiteY509" fmla="*/ 70226 h 599162"/>
                  <a:gd name="connsiteX510" fmla="*/ 178442 w 770887"/>
                  <a:gd name="connsiteY510" fmla="*/ 65743 h 599162"/>
                  <a:gd name="connsiteX511" fmla="*/ 182931 w 770887"/>
                  <a:gd name="connsiteY511" fmla="*/ 61261 h 599162"/>
                  <a:gd name="connsiteX512" fmla="*/ 187419 w 770887"/>
                  <a:gd name="connsiteY512" fmla="*/ 53790 h 599162"/>
                  <a:gd name="connsiteX513" fmla="*/ 187419 w 770887"/>
                  <a:gd name="connsiteY513" fmla="*/ 41837 h 599162"/>
                  <a:gd name="connsiteX514" fmla="*/ 191907 w 770887"/>
                  <a:gd name="connsiteY514" fmla="*/ 41837 h 599162"/>
                  <a:gd name="connsiteX515" fmla="*/ 196395 w 770887"/>
                  <a:gd name="connsiteY515" fmla="*/ 37354 h 599162"/>
                  <a:gd name="connsiteX516" fmla="*/ 205372 w 770887"/>
                  <a:gd name="connsiteY516" fmla="*/ 29883 h 599162"/>
                  <a:gd name="connsiteX517" fmla="*/ 221829 w 770887"/>
                  <a:gd name="connsiteY517" fmla="*/ 26895 h 599162"/>
                  <a:gd name="connsiteX518" fmla="*/ 227813 w 770887"/>
                  <a:gd name="connsiteY518" fmla="*/ 19424 h 599162"/>
                  <a:gd name="connsiteX519" fmla="*/ 233797 w 770887"/>
                  <a:gd name="connsiteY519" fmla="*/ 16436 h 599162"/>
                  <a:gd name="connsiteX520" fmla="*/ 238285 w 770887"/>
                  <a:gd name="connsiteY520" fmla="*/ 11953 h 599162"/>
                  <a:gd name="connsiteX521" fmla="*/ 262223 w 770887"/>
                  <a:gd name="connsiteY521" fmla="*/ 13447 h 599162"/>
                  <a:gd name="connsiteX522" fmla="*/ 265215 w 770887"/>
                  <a:gd name="connsiteY522" fmla="*/ 5977 h 599162"/>
                  <a:gd name="connsiteX523" fmla="*/ 277183 w 770887"/>
                  <a:gd name="connsiteY523" fmla="*/ 0 h 599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</a:cxnLst>
                <a:rect l="l" t="t" r="r" b="b"/>
                <a:pathLst>
                  <a:path w="770887" h="599162">
                    <a:moveTo>
                      <a:pt x="302516" y="482511"/>
                    </a:moveTo>
                    <a:lnTo>
                      <a:pt x="307819" y="487813"/>
                    </a:lnTo>
                    <a:lnTo>
                      <a:pt x="318423" y="494883"/>
                    </a:lnTo>
                    <a:lnTo>
                      <a:pt x="311354" y="496651"/>
                    </a:lnTo>
                    <a:lnTo>
                      <a:pt x="307819" y="496651"/>
                    </a:lnTo>
                    <a:lnTo>
                      <a:pt x="300749" y="501953"/>
                    </a:lnTo>
                    <a:lnTo>
                      <a:pt x="300749" y="503720"/>
                    </a:lnTo>
                    <a:lnTo>
                      <a:pt x="300749" y="509023"/>
                    </a:lnTo>
                    <a:lnTo>
                      <a:pt x="304284" y="509023"/>
                    </a:lnTo>
                    <a:lnTo>
                      <a:pt x="311354" y="517860"/>
                    </a:lnTo>
                    <a:lnTo>
                      <a:pt x="311354" y="521395"/>
                    </a:lnTo>
                    <a:lnTo>
                      <a:pt x="306051" y="523162"/>
                    </a:lnTo>
                    <a:lnTo>
                      <a:pt x="302516" y="523162"/>
                    </a:lnTo>
                    <a:lnTo>
                      <a:pt x="298982" y="524930"/>
                    </a:lnTo>
                    <a:lnTo>
                      <a:pt x="297214" y="524930"/>
                    </a:lnTo>
                    <a:lnTo>
                      <a:pt x="291912" y="528465"/>
                    </a:lnTo>
                    <a:lnTo>
                      <a:pt x="291912" y="533767"/>
                    </a:lnTo>
                    <a:lnTo>
                      <a:pt x="291912" y="535534"/>
                    </a:lnTo>
                    <a:lnTo>
                      <a:pt x="288377" y="540837"/>
                    </a:lnTo>
                    <a:lnTo>
                      <a:pt x="283075" y="531999"/>
                    </a:lnTo>
                    <a:lnTo>
                      <a:pt x="283075" y="533767"/>
                    </a:lnTo>
                    <a:lnTo>
                      <a:pt x="281307" y="537302"/>
                    </a:lnTo>
                    <a:lnTo>
                      <a:pt x="276005" y="542604"/>
                    </a:lnTo>
                    <a:lnTo>
                      <a:pt x="272470" y="549674"/>
                    </a:lnTo>
                    <a:lnTo>
                      <a:pt x="272470" y="551441"/>
                    </a:lnTo>
                    <a:lnTo>
                      <a:pt x="272470" y="558511"/>
                    </a:lnTo>
                    <a:lnTo>
                      <a:pt x="256563" y="558511"/>
                    </a:lnTo>
                    <a:lnTo>
                      <a:pt x="268935" y="554976"/>
                    </a:lnTo>
                    <a:lnTo>
                      <a:pt x="270703" y="551441"/>
                    </a:lnTo>
                    <a:lnTo>
                      <a:pt x="272470" y="547906"/>
                    </a:lnTo>
                    <a:lnTo>
                      <a:pt x="270703" y="542604"/>
                    </a:lnTo>
                    <a:lnTo>
                      <a:pt x="267168" y="540837"/>
                    </a:lnTo>
                    <a:lnTo>
                      <a:pt x="265400" y="540837"/>
                    </a:lnTo>
                    <a:lnTo>
                      <a:pt x="261866" y="537302"/>
                    </a:lnTo>
                    <a:lnTo>
                      <a:pt x="261866" y="535534"/>
                    </a:lnTo>
                    <a:lnTo>
                      <a:pt x="260098" y="524930"/>
                    </a:lnTo>
                    <a:lnTo>
                      <a:pt x="263633" y="521395"/>
                    </a:lnTo>
                    <a:lnTo>
                      <a:pt x="265400" y="517860"/>
                    </a:lnTo>
                    <a:lnTo>
                      <a:pt x="270703" y="514325"/>
                    </a:lnTo>
                    <a:lnTo>
                      <a:pt x="272470" y="516093"/>
                    </a:lnTo>
                    <a:lnTo>
                      <a:pt x="277772" y="521395"/>
                    </a:lnTo>
                    <a:lnTo>
                      <a:pt x="281307" y="528465"/>
                    </a:lnTo>
                    <a:lnTo>
                      <a:pt x="281307" y="521395"/>
                    </a:lnTo>
                    <a:lnTo>
                      <a:pt x="279540" y="514325"/>
                    </a:lnTo>
                    <a:lnTo>
                      <a:pt x="276005" y="509023"/>
                    </a:lnTo>
                    <a:lnTo>
                      <a:pt x="281307" y="507255"/>
                    </a:lnTo>
                    <a:lnTo>
                      <a:pt x="288377" y="510790"/>
                    </a:lnTo>
                    <a:lnTo>
                      <a:pt x="291912" y="510790"/>
                    </a:lnTo>
                    <a:lnTo>
                      <a:pt x="291912" y="507255"/>
                    </a:lnTo>
                    <a:lnTo>
                      <a:pt x="291912" y="505488"/>
                    </a:lnTo>
                    <a:lnTo>
                      <a:pt x="291912" y="501953"/>
                    </a:lnTo>
                    <a:lnTo>
                      <a:pt x="291912" y="496651"/>
                    </a:lnTo>
                    <a:lnTo>
                      <a:pt x="290144" y="493116"/>
                    </a:lnTo>
                    <a:lnTo>
                      <a:pt x="297214" y="487813"/>
                    </a:lnTo>
                    <a:close/>
                    <a:moveTo>
                      <a:pt x="55075" y="374697"/>
                    </a:moveTo>
                    <a:lnTo>
                      <a:pt x="58610" y="374697"/>
                    </a:lnTo>
                    <a:lnTo>
                      <a:pt x="63912" y="385302"/>
                    </a:lnTo>
                    <a:lnTo>
                      <a:pt x="63912" y="390604"/>
                    </a:lnTo>
                    <a:lnTo>
                      <a:pt x="60377" y="395906"/>
                    </a:lnTo>
                    <a:lnTo>
                      <a:pt x="56842" y="395906"/>
                    </a:lnTo>
                    <a:lnTo>
                      <a:pt x="51540" y="395906"/>
                    </a:lnTo>
                    <a:lnTo>
                      <a:pt x="44470" y="390604"/>
                    </a:lnTo>
                    <a:lnTo>
                      <a:pt x="35633" y="383534"/>
                    </a:lnTo>
                    <a:lnTo>
                      <a:pt x="44470" y="378232"/>
                    </a:lnTo>
                    <a:lnTo>
                      <a:pt x="49773" y="378232"/>
                    </a:lnTo>
                    <a:close/>
                    <a:moveTo>
                      <a:pt x="4447" y="224465"/>
                    </a:moveTo>
                    <a:cubicBezTo>
                      <a:pt x="4447" y="224465"/>
                      <a:pt x="4447" y="224465"/>
                      <a:pt x="5929" y="230488"/>
                    </a:cubicBezTo>
                    <a:cubicBezTo>
                      <a:pt x="5929" y="230488"/>
                      <a:pt x="5929" y="230488"/>
                      <a:pt x="8894" y="233499"/>
                    </a:cubicBezTo>
                    <a:cubicBezTo>
                      <a:pt x="8894" y="233499"/>
                      <a:pt x="8894" y="233499"/>
                      <a:pt x="16306" y="235005"/>
                    </a:cubicBezTo>
                    <a:cubicBezTo>
                      <a:pt x="16306" y="235005"/>
                      <a:pt x="16306" y="235005"/>
                      <a:pt x="23717" y="235005"/>
                    </a:cubicBezTo>
                    <a:cubicBezTo>
                      <a:pt x="23717" y="235005"/>
                      <a:pt x="23717" y="235005"/>
                      <a:pt x="28164" y="238016"/>
                    </a:cubicBezTo>
                    <a:cubicBezTo>
                      <a:pt x="28164" y="238016"/>
                      <a:pt x="28164" y="238016"/>
                      <a:pt x="28164" y="242533"/>
                    </a:cubicBezTo>
                    <a:cubicBezTo>
                      <a:pt x="28164" y="242533"/>
                      <a:pt x="28164" y="242533"/>
                      <a:pt x="31129" y="245544"/>
                    </a:cubicBezTo>
                    <a:cubicBezTo>
                      <a:pt x="31129" y="245544"/>
                      <a:pt x="31129" y="245544"/>
                      <a:pt x="37058" y="251566"/>
                    </a:cubicBezTo>
                    <a:cubicBezTo>
                      <a:pt x="37058" y="251566"/>
                      <a:pt x="37058" y="251566"/>
                      <a:pt x="44470" y="262106"/>
                    </a:cubicBezTo>
                    <a:cubicBezTo>
                      <a:pt x="44470" y="262106"/>
                      <a:pt x="44470" y="262106"/>
                      <a:pt x="40023" y="262106"/>
                    </a:cubicBezTo>
                    <a:cubicBezTo>
                      <a:pt x="40023" y="262106"/>
                      <a:pt x="40023" y="262106"/>
                      <a:pt x="31129" y="262106"/>
                    </a:cubicBezTo>
                    <a:lnTo>
                      <a:pt x="29647" y="265117"/>
                    </a:lnTo>
                    <a:cubicBezTo>
                      <a:pt x="29647" y="265117"/>
                      <a:pt x="29647" y="265117"/>
                      <a:pt x="23717" y="259095"/>
                    </a:cubicBezTo>
                    <a:cubicBezTo>
                      <a:pt x="23717" y="259095"/>
                      <a:pt x="23717" y="259095"/>
                      <a:pt x="20753" y="250061"/>
                    </a:cubicBezTo>
                    <a:cubicBezTo>
                      <a:pt x="20753" y="250061"/>
                      <a:pt x="20753" y="250061"/>
                      <a:pt x="19270" y="247050"/>
                    </a:cubicBezTo>
                    <a:cubicBezTo>
                      <a:pt x="19270" y="247050"/>
                      <a:pt x="19270" y="247050"/>
                      <a:pt x="16306" y="244038"/>
                    </a:cubicBezTo>
                    <a:cubicBezTo>
                      <a:pt x="16306" y="244038"/>
                      <a:pt x="16306" y="244038"/>
                      <a:pt x="14823" y="244038"/>
                    </a:cubicBezTo>
                    <a:cubicBezTo>
                      <a:pt x="14823" y="244038"/>
                      <a:pt x="14823" y="244038"/>
                      <a:pt x="13341" y="244038"/>
                    </a:cubicBezTo>
                    <a:cubicBezTo>
                      <a:pt x="13341" y="244038"/>
                      <a:pt x="10376" y="244038"/>
                      <a:pt x="10376" y="244038"/>
                    </a:cubicBezTo>
                    <a:cubicBezTo>
                      <a:pt x="8894" y="242533"/>
                      <a:pt x="8894" y="244038"/>
                      <a:pt x="8894" y="244038"/>
                    </a:cubicBezTo>
                    <a:cubicBezTo>
                      <a:pt x="8894" y="244038"/>
                      <a:pt x="8894" y="244038"/>
                      <a:pt x="4447" y="244038"/>
                    </a:cubicBezTo>
                    <a:cubicBezTo>
                      <a:pt x="-1483" y="242533"/>
                      <a:pt x="2964" y="242533"/>
                      <a:pt x="2964" y="242533"/>
                    </a:cubicBezTo>
                    <a:cubicBezTo>
                      <a:pt x="1482" y="241027"/>
                      <a:pt x="1482" y="241027"/>
                      <a:pt x="1482" y="239521"/>
                    </a:cubicBezTo>
                    <a:cubicBezTo>
                      <a:pt x="1482" y="239521"/>
                      <a:pt x="0" y="236510"/>
                      <a:pt x="0" y="235005"/>
                    </a:cubicBezTo>
                    <a:cubicBezTo>
                      <a:pt x="0" y="235005"/>
                      <a:pt x="0" y="230488"/>
                      <a:pt x="0" y="230488"/>
                    </a:cubicBezTo>
                    <a:cubicBezTo>
                      <a:pt x="0" y="230488"/>
                      <a:pt x="0" y="230488"/>
                      <a:pt x="4447" y="224465"/>
                    </a:cubicBezTo>
                    <a:close/>
                    <a:moveTo>
                      <a:pt x="277183" y="0"/>
                    </a:moveTo>
                    <a:cubicBezTo>
                      <a:pt x="277183" y="0"/>
                      <a:pt x="277183" y="0"/>
                      <a:pt x="283168" y="5977"/>
                    </a:cubicBezTo>
                    <a:cubicBezTo>
                      <a:pt x="283168" y="5977"/>
                      <a:pt x="283168" y="5977"/>
                      <a:pt x="286160" y="10459"/>
                    </a:cubicBezTo>
                    <a:cubicBezTo>
                      <a:pt x="286160" y="10459"/>
                      <a:pt x="286160" y="10459"/>
                      <a:pt x="283168" y="10459"/>
                    </a:cubicBezTo>
                    <a:cubicBezTo>
                      <a:pt x="283168" y="10459"/>
                      <a:pt x="283168" y="10459"/>
                      <a:pt x="283168" y="14942"/>
                    </a:cubicBezTo>
                    <a:cubicBezTo>
                      <a:pt x="283168" y="14942"/>
                      <a:pt x="283168" y="14942"/>
                      <a:pt x="287656" y="17930"/>
                    </a:cubicBezTo>
                    <a:cubicBezTo>
                      <a:pt x="287656" y="17930"/>
                      <a:pt x="287656" y="17930"/>
                      <a:pt x="293640" y="17930"/>
                    </a:cubicBezTo>
                    <a:cubicBezTo>
                      <a:pt x="293640" y="17930"/>
                      <a:pt x="293640" y="17930"/>
                      <a:pt x="293640" y="13447"/>
                    </a:cubicBezTo>
                    <a:cubicBezTo>
                      <a:pt x="293640" y="13447"/>
                      <a:pt x="293640" y="13447"/>
                      <a:pt x="296632" y="10459"/>
                    </a:cubicBezTo>
                    <a:cubicBezTo>
                      <a:pt x="296632" y="10459"/>
                      <a:pt x="296632" y="10459"/>
                      <a:pt x="299624" y="13447"/>
                    </a:cubicBezTo>
                    <a:cubicBezTo>
                      <a:pt x="299624" y="13447"/>
                      <a:pt x="299624" y="13447"/>
                      <a:pt x="304113" y="19424"/>
                    </a:cubicBezTo>
                    <a:cubicBezTo>
                      <a:pt x="304113" y="19424"/>
                      <a:pt x="304113" y="19424"/>
                      <a:pt x="313089" y="17930"/>
                    </a:cubicBezTo>
                    <a:cubicBezTo>
                      <a:pt x="313089" y="17930"/>
                      <a:pt x="313089" y="17930"/>
                      <a:pt x="325058" y="20918"/>
                    </a:cubicBezTo>
                    <a:cubicBezTo>
                      <a:pt x="325058" y="20918"/>
                      <a:pt x="325058" y="20918"/>
                      <a:pt x="325058" y="25401"/>
                    </a:cubicBezTo>
                    <a:cubicBezTo>
                      <a:pt x="325058" y="25401"/>
                      <a:pt x="325058" y="25401"/>
                      <a:pt x="328050" y="31377"/>
                    </a:cubicBezTo>
                    <a:cubicBezTo>
                      <a:pt x="328050" y="31377"/>
                      <a:pt x="328050" y="31377"/>
                      <a:pt x="335530" y="37354"/>
                    </a:cubicBezTo>
                    <a:cubicBezTo>
                      <a:pt x="335530" y="37354"/>
                      <a:pt x="335530" y="37354"/>
                      <a:pt x="351987" y="37354"/>
                    </a:cubicBezTo>
                    <a:cubicBezTo>
                      <a:pt x="351987" y="37354"/>
                      <a:pt x="351987" y="37354"/>
                      <a:pt x="356475" y="37354"/>
                    </a:cubicBezTo>
                    <a:cubicBezTo>
                      <a:pt x="356475" y="37354"/>
                      <a:pt x="356475" y="37354"/>
                      <a:pt x="360963" y="34366"/>
                    </a:cubicBezTo>
                    <a:cubicBezTo>
                      <a:pt x="360963" y="34366"/>
                      <a:pt x="360963" y="34366"/>
                      <a:pt x="366948" y="34366"/>
                    </a:cubicBezTo>
                    <a:cubicBezTo>
                      <a:pt x="366948" y="34366"/>
                      <a:pt x="366948" y="34366"/>
                      <a:pt x="374428" y="38848"/>
                    </a:cubicBezTo>
                    <a:cubicBezTo>
                      <a:pt x="374428" y="38848"/>
                      <a:pt x="374428" y="38848"/>
                      <a:pt x="375924" y="43331"/>
                    </a:cubicBezTo>
                    <a:cubicBezTo>
                      <a:pt x="375924" y="43331"/>
                      <a:pt x="375924" y="43331"/>
                      <a:pt x="375924" y="47813"/>
                    </a:cubicBezTo>
                    <a:cubicBezTo>
                      <a:pt x="375924" y="47813"/>
                      <a:pt x="375924" y="47813"/>
                      <a:pt x="375924" y="48560"/>
                    </a:cubicBezTo>
                    <a:lnTo>
                      <a:pt x="375924" y="50802"/>
                    </a:lnTo>
                    <a:cubicBezTo>
                      <a:pt x="375924" y="50802"/>
                      <a:pt x="375924" y="50802"/>
                      <a:pt x="383404" y="46319"/>
                    </a:cubicBezTo>
                    <a:cubicBezTo>
                      <a:pt x="383404" y="46319"/>
                      <a:pt x="383404" y="46319"/>
                      <a:pt x="392381" y="43331"/>
                    </a:cubicBezTo>
                    <a:cubicBezTo>
                      <a:pt x="392381" y="43331"/>
                      <a:pt x="392381" y="43331"/>
                      <a:pt x="398365" y="43331"/>
                    </a:cubicBezTo>
                    <a:cubicBezTo>
                      <a:pt x="398365" y="43331"/>
                      <a:pt x="398365" y="43331"/>
                      <a:pt x="410334" y="47813"/>
                    </a:cubicBezTo>
                    <a:cubicBezTo>
                      <a:pt x="410334" y="47813"/>
                      <a:pt x="410334" y="47813"/>
                      <a:pt x="420806" y="50802"/>
                    </a:cubicBezTo>
                    <a:cubicBezTo>
                      <a:pt x="420806" y="50802"/>
                      <a:pt x="420806" y="50802"/>
                      <a:pt x="432775" y="47813"/>
                    </a:cubicBezTo>
                    <a:cubicBezTo>
                      <a:pt x="432775" y="47813"/>
                      <a:pt x="432775" y="47813"/>
                      <a:pt x="438759" y="43331"/>
                    </a:cubicBezTo>
                    <a:cubicBezTo>
                      <a:pt x="438759" y="43331"/>
                      <a:pt x="438759" y="43331"/>
                      <a:pt x="444743" y="43331"/>
                    </a:cubicBezTo>
                    <a:cubicBezTo>
                      <a:pt x="444743" y="43331"/>
                      <a:pt x="444743" y="43331"/>
                      <a:pt x="447736" y="43331"/>
                    </a:cubicBezTo>
                    <a:cubicBezTo>
                      <a:pt x="447736" y="43331"/>
                      <a:pt x="447736" y="43331"/>
                      <a:pt x="455216" y="50802"/>
                    </a:cubicBezTo>
                    <a:cubicBezTo>
                      <a:pt x="455216" y="50802"/>
                      <a:pt x="455216" y="50802"/>
                      <a:pt x="462696" y="56778"/>
                    </a:cubicBezTo>
                    <a:cubicBezTo>
                      <a:pt x="462696" y="56778"/>
                      <a:pt x="462696" y="56778"/>
                      <a:pt x="476161" y="58272"/>
                    </a:cubicBezTo>
                    <a:lnTo>
                      <a:pt x="482145" y="110568"/>
                    </a:lnTo>
                    <a:cubicBezTo>
                      <a:pt x="482145" y="110568"/>
                      <a:pt x="482145" y="110568"/>
                      <a:pt x="500098" y="242056"/>
                    </a:cubicBezTo>
                    <a:cubicBezTo>
                      <a:pt x="500098" y="242056"/>
                      <a:pt x="500098" y="242056"/>
                      <a:pt x="521043" y="400438"/>
                    </a:cubicBezTo>
                    <a:cubicBezTo>
                      <a:pt x="521043" y="400438"/>
                      <a:pt x="521043" y="400438"/>
                      <a:pt x="525531" y="409403"/>
                    </a:cubicBezTo>
                    <a:cubicBezTo>
                      <a:pt x="525531" y="409403"/>
                      <a:pt x="525531" y="409403"/>
                      <a:pt x="540492" y="409403"/>
                    </a:cubicBezTo>
                    <a:cubicBezTo>
                      <a:pt x="540492" y="409403"/>
                      <a:pt x="540492" y="409403"/>
                      <a:pt x="543484" y="400438"/>
                    </a:cubicBezTo>
                    <a:cubicBezTo>
                      <a:pt x="543484" y="400438"/>
                      <a:pt x="543484" y="400438"/>
                      <a:pt x="555453" y="400438"/>
                    </a:cubicBezTo>
                    <a:cubicBezTo>
                      <a:pt x="555453" y="400438"/>
                      <a:pt x="555453" y="400438"/>
                      <a:pt x="555453" y="404920"/>
                    </a:cubicBezTo>
                    <a:cubicBezTo>
                      <a:pt x="555453" y="404920"/>
                      <a:pt x="555453" y="404920"/>
                      <a:pt x="559941" y="410897"/>
                    </a:cubicBezTo>
                    <a:cubicBezTo>
                      <a:pt x="559941" y="410897"/>
                      <a:pt x="559941" y="410897"/>
                      <a:pt x="579390" y="424344"/>
                    </a:cubicBezTo>
                    <a:cubicBezTo>
                      <a:pt x="579390" y="424344"/>
                      <a:pt x="579390" y="424344"/>
                      <a:pt x="595847" y="442274"/>
                    </a:cubicBezTo>
                    <a:cubicBezTo>
                      <a:pt x="595847" y="442274"/>
                      <a:pt x="595847" y="442274"/>
                      <a:pt x="604823" y="434803"/>
                    </a:cubicBezTo>
                    <a:cubicBezTo>
                      <a:pt x="604823" y="434803"/>
                      <a:pt x="604823" y="434803"/>
                      <a:pt x="610807" y="419862"/>
                    </a:cubicBezTo>
                    <a:cubicBezTo>
                      <a:pt x="610807" y="419862"/>
                      <a:pt x="610807" y="419862"/>
                      <a:pt x="618288" y="412391"/>
                    </a:cubicBezTo>
                    <a:cubicBezTo>
                      <a:pt x="618288" y="412391"/>
                      <a:pt x="618288" y="412391"/>
                      <a:pt x="625768" y="407908"/>
                    </a:cubicBezTo>
                    <a:cubicBezTo>
                      <a:pt x="625768" y="407908"/>
                      <a:pt x="625768" y="407908"/>
                      <a:pt x="639233" y="413885"/>
                    </a:cubicBezTo>
                    <a:cubicBezTo>
                      <a:pt x="639233" y="413885"/>
                      <a:pt x="639233" y="413885"/>
                      <a:pt x="655690" y="425838"/>
                    </a:cubicBezTo>
                    <a:cubicBezTo>
                      <a:pt x="655690" y="425838"/>
                      <a:pt x="655690" y="425838"/>
                      <a:pt x="672146" y="442274"/>
                    </a:cubicBezTo>
                    <a:cubicBezTo>
                      <a:pt x="672146" y="442274"/>
                      <a:pt x="672146" y="442274"/>
                      <a:pt x="684115" y="455722"/>
                    </a:cubicBezTo>
                    <a:cubicBezTo>
                      <a:pt x="684115" y="455722"/>
                      <a:pt x="684115" y="455722"/>
                      <a:pt x="708052" y="479629"/>
                    </a:cubicBezTo>
                    <a:cubicBezTo>
                      <a:pt x="708052" y="479629"/>
                      <a:pt x="708052" y="479629"/>
                      <a:pt x="723013" y="500547"/>
                    </a:cubicBezTo>
                    <a:cubicBezTo>
                      <a:pt x="723013" y="500547"/>
                      <a:pt x="723013" y="500547"/>
                      <a:pt x="731989" y="502041"/>
                    </a:cubicBezTo>
                    <a:cubicBezTo>
                      <a:pt x="731989" y="502041"/>
                      <a:pt x="731989" y="502041"/>
                      <a:pt x="742462" y="503535"/>
                    </a:cubicBezTo>
                    <a:cubicBezTo>
                      <a:pt x="742462" y="503535"/>
                      <a:pt x="742462" y="503535"/>
                      <a:pt x="760415" y="509512"/>
                    </a:cubicBezTo>
                    <a:cubicBezTo>
                      <a:pt x="760415" y="509512"/>
                      <a:pt x="760415" y="509512"/>
                      <a:pt x="767895" y="513994"/>
                    </a:cubicBezTo>
                    <a:cubicBezTo>
                      <a:pt x="767895" y="513994"/>
                      <a:pt x="767895" y="513994"/>
                      <a:pt x="767895" y="519971"/>
                    </a:cubicBezTo>
                    <a:cubicBezTo>
                      <a:pt x="767895" y="519971"/>
                      <a:pt x="767895" y="519971"/>
                      <a:pt x="770887" y="533419"/>
                    </a:cubicBezTo>
                    <a:cubicBezTo>
                      <a:pt x="770887" y="533419"/>
                      <a:pt x="770887" y="533419"/>
                      <a:pt x="770887" y="539395"/>
                    </a:cubicBezTo>
                    <a:cubicBezTo>
                      <a:pt x="770887" y="539395"/>
                      <a:pt x="770887" y="539395"/>
                      <a:pt x="770887" y="545372"/>
                    </a:cubicBezTo>
                    <a:cubicBezTo>
                      <a:pt x="770887" y="545372"/>
                      <a:pt x="770887" y="545372"/>
                      <a:pt x="770887" y="558820"/>
                    </a:cubicBezTo>
                    <a:cubicBezTo>
                      <a:pt x="770887" y="558820"/>
                      <a:pt x="770887" y="558820"/>
                      <a:pt x="764903" y="563302"/>
                    </a:cubicBezTo>
                    <a:cubicBezTo>
                      <a:pt x="764903" y="563302"/>
                      <a:pt x="764903" y="563302"/>
                      <a:pt x="760415" y="557325"/>
                    </a:cubicBezTo>
                    <a:cubicBezTo>
                      <a:pt x="760415" y="557325"/>
                      <a:pt x="760415" y="557325"/>
                      <a:pt x="755926" y="549855"/>
                    </a:cubicBezTo>
                    <a:cubicBezTo>
                      <a:pt x="755926" y="549855"/>
                      <a:pt x="755926" y="549855"/>
                      <a:pt x="751438" y="552843"/>
                    </a:cubicBezTo>
                    <a:cubicBezTo>
                      <a:pt x="751438" y="552843"/>
                      <a:pt x="751438" y="552843"/>
                      <a:pt x="755926" y="560314"/>
                    </a:cubicBezTo>
                    <a:cubicBezTo>
                      <a:pt x="755926" y="560314"/>
                      <a:pt x="755926" y="560314"/>
                      <a:pt x="752934" y="561808"/>
                    </a:cubicBezTo>
                    <a:cubicBezTo>
                      <a:pt x="752934" y="561808"/>
                      <a:pt x="752934" y="561808"/>
                      <a:pt x="748446" y="558820"/>
                    </a:cubicBezTo>
                    <a:cubicBezTo>
                      <a:pt x="748446" y="558820"/>
                      <a:pt x="748446" y="558820"/>
                      <a:pt x="739470" y="555831"/>
                    </a:cubicBezTo>
                    <a:cubicBezTo>
                      <a:pt x="739470" y="555831"/>
                      <a:pt x="739470" y="555831"/>
                      <a:pt x="739470" y="549855"/>
                    </a:cubicBezTo>
                    <a:cubicBezTo>
                      <a:pt x="739470" y="549855"/>
                      <a:pt x="739470" y="549855"/>
                      <a:pt x="736478" y="542384"/>
                    </a:cubicBezTo>
                    <a:cubicBezTo>
                      <a:pt x="736478" y="542384"/>
                      <a:pt x="736478" y="542384"/>
                      <a:pt x="731989" y="539395"/>
                    </a:cubicBezTo>
                    <a:cubicBezTo>
                      <a:pt x="731989" y="539395"/>
                      <a:pt x="731989" y="539395"/>
                      <a:pt x="728997" y="533419"/>
                    </a:cubicBezTo>
                    <a:cubicBezTo>
                      <a:pt x="728997" y="533419"/>
                      <a:pt x="728997" y="533419"/>
                      <a:pt x="717029" y="524454"/>
                    </a:cubicBezTo>
                    <a:cubicBezTo>
                      <a:pt x="717029" y="524454"/>
                      <a:pt x="717029" y="524454"/>
                      <a:pt x="706556" y="525948"/>
                    </a:cubicBezTo>
                    <a:cubicBezTo>
                      <a:pt x="706556" y="525948"/>
                      <a:pt x="706556" y="525948"/>
                      <a:pt x="709548" y="530430"/>
                    </a:cubicBezTo>
                    <a:cubicBezTo>
                      <a:pt x="709548" y="530430"/>
                      <a:pt x="709548" y="530430"/>
                      <a:pt x="712540" y="533419"/>
                    </a:cubicBezTo>
                    <a:cubicBezTo>
                      <a:pt x="712540" y="533419"/>
                      <a:pt x="712540" y="533419"/>
                      <a:pt x="723013" y="539395"/>
                    </a:cubicBezTo>
                    <a:cubicBezTo>
                      <a:pt x="723013" y="539395"/>
                      <a:pt x="723013" y="539395"/>
                      <a:pt x="728997" y="545372"/>
                    </a:cubicBezTo>
                    <a:cubicBezTo>
                      <a:pt x="728997" y="545372"/>
                      <a:pt x="728997" y="545372"/>
                      <a:pt x="728997" y="549855"/>
                    </a:cubicBezTo>
                    <a:cubicBezTo>
                      <a:pt x="728997" y="549855"/>
                      <a:pt x="728997" y="549855"/>
                      <a:pt x="733485" y="554337"/>
                    </a:cubicBezTo>
                    <a:cubicBezTo>
                      <a:pt x="733485" y="554337"/>
                      <a:pt x="733485" y="554337"/>
                      <a:pt x="736478" y="558820"/>
                    </a:cubicBezTo>
                    <a:cubicBezTo>
                      <a:pt x="736478" y="558820"/>
                      <a:pt x="736478" y="558820"/>
                      <a:pt x="739470" y="569279"/>
                    </a:cubicBezTo>
                    <a:cubicBezTo>
                      <a:pt x="739470" y="569279"/>
                      <a:pt x="739470" y="569279"/>
                      <a:pt x="739470" y="572267"/>
                    </a:cubicBezTo>
                    <a:cubicBezTo>
                      <a:pt x="739470" y="572267"/>
                      <a:pt x="739470" y="572267"/>
                      <a:pt x="734981" y="573761"/>
                    </a:cubicBezTo>
                    <a:cubicBezTo>
                      <a:pt x="734981" y="573761"/>
                      <a:pt x="734981" y="573761"/>
                      <a:pt x="731989" y="566290"/>
                    </a:cubicBezTo>
                    <a:cubicBezTo>
                      <a:pt x="731989" y="566290"/>
                      <a:pt x="731989" y="566290"/>
                      <a:pt x="731989" y="573761"/>
                    </a:cubicBezTo>
                    <a:cubicBezTo>
                      <a:pt x="731989" y="573761"/>
                      <a:pt x="731989" y="573761"/>
                      <a:pt x="728997" y="579738"/>
                    </a:cubicBezTo>
                    <a:cubicBezTo>
                      <a:pt x="728997" y="579738"/>
                      <a:pt x="728997" y="579738"/>
                      <a:pt x="724509" y="578244"/>
                    </a:cubicBezTo>
                    <a:cubicBezTo>
                      <a:pt x="724509" y="578244"/>
                      <a:pt x="724509" y="578244"/>
                      <a:pt x="717029" y="570773"/>
                    </a:cubicBezTo>
                    <a:cubicBezTo>
                      <a:pt x="717029" y="570773"/>
                      <a:pt x="717029" y="570773"/>
                      <a:pt x="709548" y="561808"/>
                    </a:cubicBezTo>
                    <a:cubicBezTo>
                      <a:pt x="709548" y="561808"/>
                      <a:pt x="709548" y="561808"/>
                      <a:pt x="703564" y="564796"/>
                    </a:cubicBezTo>
                    <a:cubicBezTo>
                      <a:pt x="703564" y="564796"/>
                      <a:pt x="703564" y="564796"/>
                      <a:pt x="699076" y="564796"/>
                    </a:cubicBezTo>
                    <a:cubicBezTo>
                      <a:pt x="699076" y="564796"/>
                      <a:pt x="699076" y="564796"/>
                      <a:pt x="702068" y="555831"/>
                    </a:cubicBezTo>
                    <a:cubicBezTo>
                      <a:pt x="702068" y="555831"/>
                      <a:pt x="702068" y="555831"/>
                      <a:pt x="709548" y="554337"/>
                    </a:cubicBezTo>
                    <a:cubicBezTo>
                      <a:pt x="709548" y="554337"/>
                      <a:pt x="709548" y="554337"/>
                      <a:pt x="706556" y="545372"/>
                    </a:cubicBezTo>
                    <a:cubicBezTo>
                      <a:pt x="706556" y="545372"/>
                      <a:pt x="706556" y="545372"/>
                      <a:pt x="697580" y="549855"/>
                    </a:cubicBezTo>
                    <a:cubicBezTo>
                      <a:pt x="697580" y="549855"/>
                      <a:pt x="697580" y="549855"/>
                      <a:pt x="700572" y="540890"/>
                    </a:cubicBezTo>
                    <a:cubicBezTo>
                      <a:pt x="700572" y="540890"/>
                      <a:pt x="700572" y="540890"/>
                      <a:pt x="696084" y="534913"/>
                    </a:cubicBezTo>
                    <a:cubicBezTo>
                      <a:pt x="696084" y="534913"/>
                      <a:pt x="696084" y="534913"/>
                      <a:pt x="694588" y="530430"/>
                    </a:cubicBezTo>
                    <a:cubicBezTo>
                      <a:pt x="694588" y="530430"/>
                      <a:pt x="694588" y="530430"/>
                      <a:pt x="694588" y="525948"/>
                    </a:cubicBezTo>
                    <a:cubicBezTo>
                      <a:pt x="694588" y="525948"/>
                      <a:pt x="694588" y="525948"/>
                      <a:pt x="700572" y="516983"/>
                    </a:cubicBezTo>
                    <a:cubicBezTo>
                      <a:pt x="700572" y="516983"/>
                      <a:pt x="700572" y="516983"/>
                      <a:pt x="693091" y="516983"/>
                    </a:cubicBezTo>
                    <a:cubicBezTo>
                      <a:pt x="693091" y="516983"/>
                      <a:pt x="693091" y="516983"/>
                      <a:pt x="690099" y="519971"/>
                    </a:cubicBezTo>
                    <a:cubicBezTo>
                      <a:pt x="690099" y="519971"/>
                      <a:pt x="690099" y="519971"/>
                      <a:pt x="690099" y="522959"/>
                    </a:cubicBezTo>
                    <a:cubicBezTo>
                      <a:pt x="690099" y="522959"/>
                      <a:pt x="690099" y="522959"/>
                      <a:pt x="690099" y="531925"/>
                    </a:cubicBezTo>
                    <a:cubicBezTo>
                      <a:pt x="690099" y="531925"/>
                      <a:pt x="690099" y="531925"/>
                      <a:pt x="685611" y="534913"/>
                    </a:cubicBezTo>
                    <a:cubicBezTo>
                      <a:pt x="685611" y="534913"/>
                      <a:pt x="685611" y="534913"/>
                      <a:pt x="682619" y="537901"/>
                    </a:cubicBezTo>
                    <a:cubicBezTo>
                      <a:pt x="682619" y="537901"/>
                      <a:pt x="682619" y="534913"/>
                      <a:pt x="682619" y="533419"/>
                    </a:cubicBezTo>
                    <a:cubicBezTo>
                      <a:pt x="682619" y="531925"/>
                      <a:pt x="681123" y="527442"/>
                      <a:pt x="681123" y="527442"/>
                    </a:cubicBezTo>
                    <a:cubicBezTo>
                      <a:pt x="681123" y="527442"/>
                      <a:pt x="679627" y="522959"/>
                      <a:pt x="679627" y="519971"/>
                    </a:cubicBezTo>
                    <a:cubicBezTo>
                      <a:pt x="679627" y="518477"/>
                      <a:pt x="678131" y="515489"/>
                      <a:pt x="678131" y="515489"/>
                    </a:cubicBezTo>
                    <a:cubicBezTo>
                      <a:pt x="678131" y="515489"/>
                      <a:pt x="676635" y="512500"/>
                      <a:pt x="676635" y="511006"/>
                    </a:cubicBezTo>
                    <a:cubicBezTo>
                      <a:pt x="676635" y="508018"/>
                      <a:pt x="676635" y="506524"/>
                      <a:pt x="676635" y="506524"/>
                    </a:cubicBezTo>
                    <a:cubicBezTo>
                      <a:pt x="676635" y="506524"/>
                      <a:pt x="678131" y="503535"/>
                      <a:pt x="681123" y="503535"/>
                    </a:cubicBezTo>
                    <a:cubicBezTo>
                      <a:pt x="682619" y="502041"/>
                      <a:pt x="684115" y="499053"/>
                      <a:pt x="684115" y="499053"/>
                    </a:cubicBezTo>
                    <a:cubicBezTo>
                      <a:pt x="684115" y="499053"/>
                      <a:pt x="684115" y="499053"/>
                      <a:pt x="690099" y="493076"/>
                    </a:cubicBezTo>
                    <a:cubicBezTo>
                      <a:pt x="690099" y="493076"/>
                      <a:pt x="690099" y="493076"/>
                      <a:pt x="684115" y="482617"/>
                    </a:cubicBezTo>
                    <a:cubicBezTo>
                      <a:pt x="684115" y="482617"/>
                      <a:pt x="684115" y="482617"/>
                      <a:pt x="681123" y="484111"/>
                    </a:cubicBezTo>
                    <a:cubicBezTo>
                      <a:pt x="681123" y="484111"/>
                      <a:pt x="681123" y="484111"/>
                      <a:pt x="678131" y="491582"/>
                    </a:cubicBezTo>
                    <a:cubicBezTo>
                      <a:pt x="678131" y="491582"/>
                      <a:pt x="678131" y="491582"/>
                      <a:pt x="672146" y="499053"/>
                    </a:cubicBezTo>
                    <a:cubicBezTo>
                      <a:pt x="672146" y="499053"/>
                      <a:pt x="672146" y="499053"/>
                      <a:pt x="667658" y="502041"/>
                    </a:cubicBezTo>
                    <a:cubicBezTo>
                      <a:pt x="667658" y="502041"/>
                      <a:pt x="667658" y="502041"/>
                      <a:pt x="666162" y="505029"/>
                    </a:cubicBezTo>
                    <a:cubicBezTo>
                      <a:pt x="666162" y="505029"/>
                      <a:pt x="666162" y="505029"/>
                      <a:pt x="669154" y="516983"/>
                    </a:cubicBezTo>
                    <a:cubicBezTo>
                      <a:pt x="669154" y="516983"/>
                      <a:pt x="669154" y="516983"/>
                      <a:pt x="675139" y="533419"/>
                    </a:cubicBezTo>
                    <a:cubicBezTo>
                      <a:pt x="675139" y="533419"/>
                      <a:pt x="675139" y="533419"/>
                      <a:pt x="669154" y="531925"/>
                    </a:cubicBezTo>
                    <a:cubicBezTo>
                      <a:pt x="669154" y="531925"/>
                      <a:pt x="669154" y="531925"/>
                      <a:pt x="660178" y="513994"/>
                    </a:cubicBezTo>
                    <a:cubicBezTo>
                      <a:pt x="660178" y="513994"/>
                      <a:pt x="660178" y="513994"/>
                      <a:pt x="649705" y="499053"/>
                    </a:cubicBezTo>
                    <a:cubicBezTo>
                      <a:pt x="649705" y="499053"/>
                      <a:pt x="649705" y="499053"/>
                      <a:pt x="646713" y="508018"/>
                    </a:cubicBezTo>
                    <a:cubicBezTo>
                      <a:pt x="646713" y="508018"/>
                      <a:pt x="646713" y="508018"/>
                      <a:pt x="643721" y="506524"/>
                    </a:cubicBezTo>
                    <a:cubicBezTo>
                      <a:pt x="643721" y="506524"/>
                      <a:pt x="643721" y="506524"/>
                      <a:pt x="639233" y="496064"/>
                    </a:cubicBezTo>
                    <a:cubicBezTo>
                      <a:pt x="639233" y="496064"/>
                      <a:pt x="639233" y="496064"/>
                      <a:pt x="633249" y="491582"/>
                    </a:cubicBezTo>
                    <a:cubicBezTo>
                      <a:pt x="633249" y="491582"/>
                      <a:pt x="633249" y="491582"/>
                      <a:pt x="618288" y="475146"/>
                    </a:cubicBezTo>
                    <a:cubicBezTo>
                      <a:pt x="618288" y="475146"/>
                      <a:pt x="618288" y="475146"/>
                      <a:pt x="618288" y="464687"/>
                    </a:cubicBezTo>
                    <a:cubicBezTo>
                      <a:pt x="618288" y="464687"/>
                      <a:pt x="618288" y="464687"/>
                      <a:pt x="615296" y="470664"/>
                    </a:cubicBezTo>
                    <a:cubicBezTo>
                      <a:pt x="615296" y="470664"/>
                      <a:pt x="615296" y="470664"/>
                      <a:pt x="607815" y="467675"/>
                    </a:cubicBezTo>
                    <a:cubicBezTo>
                      <a:pt x="607815" y="467675"/>
                      <a:pt x="607815" y="467675"/>
                      <a:pt x="591358" y="452734"/>
                    </a:cubicBezTo>
                    <a:cubicBezTo>
                      <a:pt x="591358" y="452734"/>
                      <a:pt x="591358" y="452734"/>
                      <a:pt x="580886" y="440780"/>
                    </a:cubicBezTo>
                    <a:cubicBezTo>
                      <a:pt x="580886" y="440780"/>
                      <a:pt x="580886" y="440780"/>
                      <a:pt x="574902" y="442274"/>
                    </a:cubicBezTo>
                    <a:cubicBezTo>
                      <a:pt x="574902" y="442274"/>
                      <a:pt x="574902" y="442274"/>
                      <a:pt x="561437" y="439286"/>
                    </a:cubicBezTo>
                    <a:cubicBezTo>
                      <a:pt x="561437" y="439286"/>
                      <a:pt x="561437" y="439286"/>
                      <a:pt x="552461" y="430321"/>
                    </a:cubicBezTo>
                    <a:cubicBezTo>
                      <a:pt x="552461" y="430321"/>
                      <a:pt x="552461" y="430321"/>
                      <a:pt x="552461" y="419862"/>
                    </a:cubicBezTo>
                    <a:cubicBezTo>
                      <a:pt x="552461" y="419862"/>
                      <a:pt x="552461" y="419862"/>
                      <a:pt x="547972" y="422850"/>
                    </a:cubicBezTo>
                    <a:cubicBezTo>
                      <a:pt x="547972" y="422850"/>
                      <a:pt x="547972" y="422850"/>
                      <a:pt x="530020" y="422850"/>
                    </a:cubicBezTo>
                    <a:cubicBezTo>
                      <a:pt x="530020" y="422850"/>
                      <a:pt x="530020" y="422850"/>
                      <a:pt x="521043" y="421356"/>
                    </a:cubicBezTo>
                    <a:cubicBezTo>
                      <a:pt x="521043" y="421356"/>
                      <a:pt x="521043" y="421356"/>
                      <a:pt x="510571" y="418368"/>
                    </a:cubicBezTo>
                    <a:cubicBezTo>
                      <a:pt x="510571" y="418368"/>
                      <a:pt x="510571" y="418368"/>
                      <a:pt x="491122" y="416873"/>
                    </a:cubicBezTo>
                    <a:cubicBezTo>
                      <a:pt x="491122" y="416873"/>
                      <a:pt x="491122" y="416873"/>
                      <a:pt x="471673" y="421356"/>
                    </a:cubicBezTo>
                    <a:cubicBezTo>
                      <a:pt x="471673" y="421356"/>
                      <a:pt x="471673" y="421356"/>
                      <a:pt x="458208" y="424344"/>
                    </a:cubicBezTo>
                    <a:cubicBezTo>
                      <a:pt x="458208" y="424344"/>
                      <a:pt x="458208" y="424344"/>
                      <a:pt x="461200" y="412391"/>
                    </a:cubicBezTo>
                    <a:cubicBezTo>
                      <a:pt x="461200" y="412391"/>
                      <a:pt x="461200" y="412391"/>
                      <a:pt x="456712" y="415379"/>
                    </a:cubicBezTo>
                    <a:cubicBezTo>
                      <a:pt x="456712" y="415379"/>
                      <a:pt x="456712" y="415379"/>
                      <a:pt x="449232" y="410897"/>
                    </a:cubicBezTo>
                    <a:cubicBezTo>
                      <a:pt x="449232" y="410897"/>
                      <a:pt x="449232" y="410897"/>
                      <a:pt x="443247" y="407908"/>
                    </a:cubicBezTo>
                    <a:cubicBezTo>
                      <a:pt x="443247" y="407908"/>
                      <a:pt x="443247" y="407908"/>
                      <a:pt x="437263" y="407908"/>
                    </a:cubicBezTo>
                    <a:cubicBezTo>
                      <a:pt x="437263" y="407908"/>
                      <a:pt x="437263" y="407908"/>
                      <a:pt x="432775" y="407908"/>
                    </a:cubicBezTo>
                    <a:cubicBezTo>
                      <a:pt x="432775" y="407908"/>
                      <a:pt x="432775" y="407908"/>
                      <a:pt x="425294" y="412391"/>
                    </a:cubicBezTo>
                    <a:cubicBezTo>
                      <a:pt x="425294" y="412391"/>
                      <a:pt x="425294" y="412391"/>
                      <a:pt x="419310" y="415379"/>
                    </a:cubicBezTo>
                    <a:cubicBezTo>
                      <a:pt x="419310" y="415379"/>
                      <a:pt x="419310" y="415379"/>
                      <a:pt x="413326" y="422850"/>
                    </a:cubicBezTo>
                    <a:cubicBezTo>
                      <a:pt x="413326" y="422850"/>
                      <a:pt x="413326" y="422850"/>
                      <a:pt x="410334" y="425838"/>
                    </a:cubicBezTo>
                    <a:cubicBezTo>
                      <a:pt x="410334" y="425838"/>
                      <a:pt x="410334" y="425838"/>
                      <a:pt x="402853" y="424344"/>
                    </a:cubicBezTo>
                    <a:cubicBezTo>
                      <a:pt x="402853" y="424344"/>
                      <a:pt x="402853" y="424344"/>
                      <a:pt x="410334" y="418368"/>
                    </a:cubicBezTo>
                    <a:cubicBezTo>
                      <a:pt x="410334" y="418368"/>
                      <a:pt x="410334" y="418368"/>
                      <a:pt x="419310" y="409403"/>
                    </a:cubicBezTo>
                    <a:cubicBezTo>
                      <a:pt x="419310" y="409403"/>
                      <a:pt x="419310" y="409403"/>
                      <a:pt x="425294" y="403426"/>
                    </a:cubicBezTo>
                    <a:cubicBezTo>
                      <a:pt x="425294" y="403426"/>
                      <a:pt x="425294" y="403426"/>
                      <a:pt x="429783" y="397449"/>
                    </a:cubicBezTo>
                    <a:cubicBezTo>
                      <a:pt x="429783" y="397449"/>
                      <a:pt x="429783" y="397449"/>
                      <a:pt x="426791" y="397449"/>
                    </a:cubicBezTo>
                    <a:cubicBezTo>
                      <a:pt x="426791" y="397449"/>
                      <a:pt x="426791" y="397449"/>
                      <a:pt x="420806" y="394461"/>
                    </a:cubicBezTo>
                    <a:cubicBezTo>
                      <a:pt x="420806" y="394461"/>
                      <a:pt x="420806" y="394461"/>
                      <a:pt x="420806" y="384002"/>
                    </a:cubicBezTo>
                    <a:cubicBezTo>
                      <a:pt x="420806" y="384002"/>
                      <a:pt x="420806" y="384002"/>
                      <a:pt x="414822" y="388484"/>
                    </a:cubicBezTo>
                    <a:cubicBezTo>
                      <a:pt x="414822" y="388484"/>
                      <a:pt x="414822" y="388484"/>
                      <a:pt x="413326" y="389978"/>
                    </a:cubicBezTo>
                    <a:cubicBezTo>
                      <a:pt x="413326" y="389978"/>
                      <a:pt x="413326" y="389978"/>
                      <a:pt x="402853" y="389978"/>
                    </a:cubicBezTo>
                    <a:cubicBezTo>
                      <a:pt x="402853" y="389978"/>
                      <a:pt x="402853" y="389978"/>
                      <a:pt x="393877" y="388484"/>
                    </a:cubicBezTo>
                    <a:cubicBezTo>
                      <a:pt x="393877" y="388484"/>
                      <a:pt x="393877" y="388484"/>
                      <a:pt x="389389" y="392967"/>
                    </a:cubicBezTo>
                    <a:cubicBezTo>
                      <a:pt x="389389" y="392967"/>
                      <a:pt x="389389" y="392967"/>
                      <a:pt x="386397" y="401932"/>
                    </a:cubicBezTo>
                    <a:cubicBezTo>
                      <a:pt x="386397" y="401932"/>
                      <a:pt x="386397" y="401932"/>
                      <a:pt x="392381" y="409403"/>
                    </a:cubicBezTo>
                    <a:cubicBezTo>
                      <a:pt x="392381" y="409403"/>
                      <a:pt x="392381" y="409403"/>
                      <a:pt x="389389" y="421356"/>
                    </a:cubicBezTo>
                    <a:cubicBezTo>
                      <a:pt x="389389" y="421356"/>
                      <a:pt x="389389" y="421356"/>
                      <a:pt x="381908" y="428827"/>
                    </a:cubicBezTo>
                    <a:cubicBezTo>
                      <a:pt x="381908" y="428827"/>
                      <a:pt x="381908" y="428827"/>
                      <a:pt x="374428" y="428827"/>
                    </a:cubicBezTo>
                    <a:cubicBezTo>
                      <a:pt x="374428" y="428827"/>
                      <a:pt x="374428" y="428827"/>
                      <a:pt x="365452" y="428827"/>
                    </a:cubicBezTo>
                    <a:cubicBezTo>
                      <a:pt x="365452" y="428827"/>
                      <a:pt x="365452" y="428827"/>
                      <a:pt x="362459" y="439286"/>
                    </a:cubicBezTo>
                    <a:cubicBezTo>
                      <a:pt x="362459" y="439286"/>
                      <a:pt x="362459" y="439286"/>
                      <a:pt x="350491" y="443769"/>
                    </a:cubicBezTo>
                    <a:cubicBezTo>
                      <a:pt x="350491" y="443769"/>
                      <a:pt x="350491" y="443769"/>
                      <a:pt x="348995" y="446757"/>
                    </a:cubicBezTo>
                    <a:cubicBezTo>
                      <a:pt x="348995" y="446757"/>
                      <a:pt x="348995" y="446757"/>
                      <a:pt x="338522" y="454228"/>
                    </a:cubicBezTo>
                    <a:cubicBezTo>
                      <a:pt x="338522" y="454228"/>
                      <a:pt x="338522" y="454228"/>
                      <a:pt x="328050" y="457216"/>
                    </a:cubicBezTo>
                    <a:cubicBezTo>
                      <a:pt x="328050" y="457216"/>
                      <a:pt x="328050" y="457216"/>
                      <a:pt x="322065" y="458710"/>
                    </a:cubicBezTo>
                    <a:cubicBezTo>
                      <a:pt x="322065" y="458710"/>
                      <a:pt x="322065" y="458710"/>
                      <a:pt x="319073" y="454228"/>
                    </a:cubicBezTo>
                    <a:cubicBezTo>
                      <a:pt x="319073" y="454228"/>
                      <a:pt x="319073" y="454228"/>
                      <a:pt x="317577" y="451239"/>
                    </a:cubicBezTo>
                    <a:cubicBezTo>
                      <a:pt x="317577" y="451239"/>
                      <a:pt x="317577" y="451239"/>
                      <a:pt x="325058" y="448251"/>
                    </a:cubicBezTo>
                    <a:cubicBezTo>
                      <a:pt x="325058" y="448251"/>
                      <a:pt x="325058" y="448251"/>
                      <a:pt x="331042" y="440780"/>
                    </a:cubicBezTo>
                    <a:cubicBezTo>
                      <a:pt x="331042" y="440780"/>
                      <a:pt x="331042" y="440780"/>
                      <a:pt x="323561" y="440780"/>
                    </a:cubicBezTo>
                    <a:cubicBezTo>
                      <a:pt x="323561" y="440780"/>
                      <a:pt x="323561" y="440780"/>
                      <a:pt x="320569" y="436298"/>
                    </a:cubicBezTo>
                    <a:cubicBezTo>
                      <a:pt x="320569" y="436298"/>
                      <a:pt x="320569" y="436298"/>
                      <a:pt x="328050" y="425838"/>
                    </a:cubicBezTo>
                    <a:cubicBezTo>
                      <a:pt x="328050" y="425838"/>
                      <a:pt x="328050" y="425838"/>
                      <a:pt x="331042" y="415379"/>
                    </a:cubicBezTo>
                    <a:cubicBezTo>
                      <a:pt x="331042" y="415379"/>
                      <a:pt x="331042" y="415379"/>
                      <a:pt x="335530" y="400438"/>
                    </a:cubicBezTo>
                    <a:cubicBezTo>
                      <a:pt x="335530" y="400438"/>
                      <a:pt x="335530" y="400438"/>
                      <a:pt x="343010" y="391473"/>
                    </a:cubicBezTo>
                    <a:cubicBezTo>
                      <a:pt x="343010" y="391473"/>
                      <a:pt x="343010" y="391473"/>
                      <a:pt x="369940" y="394461"/>
                    </a:cubicBezTo>
                    <a:cubicBezTo>
                      <a:pt x="369940" y="394461"/>
                      <a:pt x="369940" y="394461"/>
                      <a:pt x="365452" y="388484"/>
                    </a:cubicBezTo>
                    <a:cubicBezTo>
                      <a:pt x="365452" y="388484"/>
                      <a:pt x="365452" y="388484"/>
                      <a:pt x="357971" y="386990"/>
                    </a:cubicBezTo>
                    <a:cubicBezTo>
                      <a:pt x="357971" y="386990"/>
                      <a:pt x="357971" y="386990"/>
                      <a:pt x="344507" y="381013"/>
                    </a:cubicBezTo>
                    <a:cubicBezTo>
                      <a:pt x="344507" y="381013"/>
                      <a:pt x="344507" y="381013"/>
                      <a:pt x="334034" y="385496"/>
                    </a:cubicBezTo>
                    <a:cubicBezTo>
                      <a:pt x="334034" y="385496"/>
                      <a:pt x="334034" y="385496"/>
                      <a:pt x="325058" y="392967"/>
                    </a:cubicBezTo>
                    <a:cubicBezTo>
                      <a:pt x="325058" y="392967"/>
                      <a:pt x="325058" y="392967"/>
                      <a:pt x="316081" y="400438"/>
                    </a:cubicBezTo>
                    <a:cubicBezTo>
                      <a:pt x="316081" y="400438"/>
                      <a:pt x="316081" y="400438"/>
                      <a:pt x="311593" y="409403"/>
                    </a:cubicBezTo>
                    <a:cubicBezTo>
                      <a:pt x="311593" y="409403"/>
                      <a:pt x="311593" y="409403"/>
                      <a:pt x="310097" y="416873"/>
                    </a:cubicBezTo>
                    <a:cubicBezTo>
                      <a:pt x="310097" y="416873"/>
                      <a:pt x="310097" y="416873"/>
                      <a:pt x="304113" y="416873"/>
                    </a:cubicBezTo>
                    <a:cubicBezTo>
                      <a:pt x="304113" y="416873"/>
                      <a:pt x="304113" y="416873"/>
                      <a:pt x="304113" y="419862"/>
                    </a:cubicBezTo>
                    <a:cubicBezTo>
                      <a:pt x="304113" y="419862"/>
                      <a:pt x="304113" y="419862"/>
                      <a:pt x="307105" y="425838"/>
                    </a:cubicBezTo>
                    <a:cubicBezTo>
                      <a:pt x="307105" y="425838"/>
                      <a:pt x="307105" y="425838"/>
                      <a:pt x="305609" y="430321"/>
                    </a:cubicBezTo>
                    <a:cubicBezTo>
                      <a:pt x="305609" y="430321"/>
                      <a:pt x="305609" y="430321"/>
                      <a:pt x="301120" y="434803"/>
                    </a:cubicBezTo>
                    <a:cubicBezTo>
                      <a:pt x="301120" y="434803"/>
                      <a:pt x="301120" y="434803"/>
                      <a:pt x="290648" y="440780"/>
                    </a:cubicBezTo>
                    <a:cubicBezTo>
                      <a:pt x="290648" y="440780"/>
                      <a:pt x="290648" y="440780"/>
                      <a:pt x="284664" y="445263"/>
                    </a:cubicBezTo>
                    <a:cubicBezTo>
                      <a:pt x="284664" y="445263"/>
                      <a:pt x="284664" y="445263"/>
                      <a:pt x="277183" y="452734"/>
                    </a:cubicBezTo>
                    <a:cubicBezTo>
                      <a:pt x="277183" y="452734"/>
                      <a:pt x="277183" y="452734"/>
                      <a:pt x="275687" y="460204"/>
                    </a:cubicBezTo>
                    <a:cubicBezTo>
                      <a:pt x="275687" y="460204"/>
                      <a:pt x="275687" y="460204"/>
                      <a:pt x="286160" y="463193"/>
                    </a:cubicBezTo>
                    <a:cubicBezTo>
                      <a:pt x="286160" y="463193"/>
                      <a:pt x="286160" y="463193"/>
                      <a:pt x="287656" y="473652"/>
                    </a:cubicBezTo>
                    <a:cubicBezTo>
                      <a:pt x="287656" y="473652"/>
                      <a:pt x="287656" y="473652"/>
                      <a:pt x="283168" y="479629"/>
                    </a:cubicBezTo>
                    <a:cubicBezTo>
                      <a:pt x="283168" y="479629"/>
                      <a:pt x="283168" y="479629"/>
                      <a:pt x="275687" y="484111"/>
                    </a:cubicBezTo>
                    <a:cubicBezTo>
                      <a:pt x="275687" y="484111"/>
                      <a:pt x="275687" y="484111"/>
                      <a:pt x="266711" y="496064"/>
                    </a:cubicBezTo>
                    <a:cubicBezTo>
                      <a:pt x="266711" y="496064"/>
                      <a:pt x="266711" y="496064"/>
                      <a:pt x="253246" y="505029"/>
                    </a:cubicBezTo>
                    <a:cubicBezTo>
                      <a:pt x="253246" y="505029"/>
                      <a:pt x="253246" y="505029"/>
                      <a:pt x="226317" y="518477"/>
                    </a:cubicBezTo>
                    <a:cubicBezTo>
                      <a:pt x="226317" y="518477"/>
                      <a:pt x="226317" y="518477"/>
                      <a:pt x="224821" y="530430"/>
                    </a:cubicBezTo>
                    <a:cubicBezTo>
                      <a:pt x="224821" y="530430"/>
                      <a:pt x="224821" y="530430"/>
                      <a:pt x="214348" y="534913"/>
                    </a:cubicBezTo>
                    <a:cubicBezTo>
                      <a:pt x="214348" y="534913"/>
                      <a:pt x="214348" y="534913"/>
                      <a:pt x="203876" y="540890"/>
                    </a:cubicBezTo>
                    <a:cubicBezTo>
                      <a:pt x="203876" y="540890"/>
                      <a:pt x="203876" y="540890"/>
                      <a:pt x="190411" y="545372"/>
                    </a:cubicBezTo>
                    <a:cubicBezTo>
                      <a:pt x="190411" y="545372"/>
                      <a:pt x="190411" y="545372"/>
                      <a:pt x="185923" y="548360"/>
                    </a:cubicBezTo>
                    <a:cubicBezTo>
                      <a:pt x="185923" y="548360"/>
                      <a:pt x="185923" y="548360"/>
                      <a:pt x="179939" y="552843"/>
                    </a:cubicBezTo>
                    <a:cubicBezTo>
                      <a:pt x="179939" y="552843"/>
                      <a:pt x="179939" y="552843"/>
                      <a:pt x="175450" y="557325"/>
                    </a:cubicBezTo>
                    <a:cubicBezTo>
                      <a:pt x="175450" y="557325"/>
                      <a:pt x="175450" y="557325"/>
                      <a:pt x="172458" y="566290"/>
                    </a:cubicBezTo>
                    <a:cubicBezTo>
                      <a:pt x="172458" y="566290"/>
                      <a:pt x="172458" y="566290"/>
                      <a:pt x="164978" y="567785"/>
                    </a:cubicBezTo>
                    <a:cubicBezTo>
                      <a:pt x="164978" y="567785"/>
                      <a:pt x="164978" y="567785"/>
                      <a:pt x="154505" y="570773"/>
                    </a:cubicBezTo>
                    <a:cubicBezTo>
                      <a:pt x="154505" y="570773"/>
                      <a:pt x="154505" y="570773"/>
                      <a:pt x="147025" y="570773"/>
                    </a:cubicBezTo>
                    <a:cubicBezTo>
                      <a:pt x="147025" y="570773"/>
                      <a:pt x="147025" y="570773"/>
                      <a:pt x="139545" y="573761"/>
                    </a:cubicBezTo>
                    <a:cubicBezTo>
                      <a:pt x="139545" y="573761"/>
                      <a:pt x="139545" y="573761"/>
                      <a:pt x="129072" y="579738"/>
                    </a:cubicBezTo>
                    <a:cubicBezTo>
                      <a:pt x="129072" y="579738"/>
                      <a:pt x="129072" y="579738"/>
                      <a:pt x="132064" y="587209"/>
                    </a:cubicBezTo>
                    <a:cubicBezTo>
                      <a:pt x="132064" y="587209"/>
                      <a:pt x="132064" y="587209"/>
                      <a:pt x="129072" y="588703"/>
                    </a:cubicBezTo>
                    <a:cubicBezTo>
                      <a:pt x="129072" y="588703"/>
                      <a:pt x="129072" y="588703"/>
                      <a:pt x="121592" y="584220"/>
                    </a:cubicBezTo>
                    <a:cubicBezTo>
                      <a:pt x="121592" y="584220"/>
                      <a:pt x="121592" y="584220"/>
                      <a:pt x="114111" y="581232"/>
                    </a:cubicBezTo>
                    <a:cubicBezTo>
                      <a:pt x="114111" y="581232"/>
                      <a:pt x="114111" y="581232"/>
                      <a:pt x="108127" y="572267"/>
                    </a:cubicBezTo>
                    <a:cubicBezTo>
                      <a:pt x="108127" y="572267"/>
                      <a:pt x="108127" y="572267"/>
                      <a:pt x="106631" y="575255"/>
                    </a:cubicBezTo>
                    <a:cubicBezTo>
                      <a:pt x="106631" y="575255"/>
                      <a:pt x="106631" y="575255"/>
                      <a:pt x="106631" y="587209"/>
                    </a:cubicBezTo>
                    <a:cubicBezTo>
                      <a:pt x="106631" y="587209"/>
                      <a:pt x="106631" y="587209"/>
                      <a:pt x="97655" y="587209"/>
                    </a:cubicBezTo>
                    <a:cubicBezTo>
                      <a:pt x="97655" y="587209"/>
                      <a:pt x="97655" y="587209"/>
                      <a:pt x="97655" y="591691"/>
                    </a:cubicBezTo>
                    <a:cubicBezTo>
                      <a:pt x="97655" y="591691"/>
                      <a:pt x="97655" y="591691"/>
                      <a:pt x="88678" y="591691"/>
                    </a:cubicBezTo>
                    <a:cubicBezTo>
                      <a:pt x="88678" y="591691"/>
                      <a:pt x="88678" y="591691"/>
                      <a:pt x="88678" y="590197"/>
                    </a:cubicBezTo>
                    <a:cubicBezTo>
                      <a:pt x="88678" y="588703"/>
                      <a:pt x="84190" y="588703"/>
                      <a:pt x="84190" y="588703"/>
                    </a:cubicBezTo>
                    <a:cubicBezTo>
                      <a:pt x="84190" y="588703"/>
                      <a:pt x="84190" y="588703"/>
                      <a:pt x="78206" y="588703"/>
                    </a:cubicBezTo>
                    <a:cubicBezTo>
                      <a:pt x="78206" y="588703"/>
                      <a:pt x="78206" y="588703"/>
                      <a:pt x="70725" y="590197"/>
                    </a:cubicBezTo>
                    <a:cubicBezTo>
                      <a:pt x="70725" y="590197"/>
                      <a:pt x="70725" y="590197"/>
                      <a:pt x="61749" y="599162"/>
                    </a:cubicBezTo>
                    <a:cubicBezTo>
                      <a:pt x="61749" y="599162"/>
                      <a:pt x="61749" y="599162"/>
                      <a:pt x="45292" y="599162"/>
                    </a:cubicBezTo>
                    <a:cubicBezTo>
                      <a:pt x="45292" y="599162"/>
                      <a:pt x="45292" y="599162"/>
                      <a:pt x="30331" y="599162"/>
                    </a:cubicBezTo>
                    <a:cubicBezTo>
                      <a:pt x="30331" y="599162"/>
                      <a:pt x="30331" y="599162"/>
                      <a:pt x="30331" y="593185"/>
                    </a:cubicBezTo>
                    <a:cubicBezTo>
                      <a:pt x="30331" y="593185"/>
                      <a:pt x="30331" y="593185"/>
                      <a:pt x="40804" y="581232"/>
                    </a:cubicBezTo>
                    <a:cubicBezTo>
                      <a:pt x="40804" y="581232"/>
                      <a:pt x="40804" y="581232"/>
                      <a:pt x="58757" y="581232"/>
                    </a:cubicBezTo>
                    <a:cubicBezTo>
                      <a:pt x="58757" y="581232"/>
                      <a:pt x="58757" y="581232"/>
                      <a:pt x="66237" y="581232"/>
                    </a:cubicBezTo>
                    <a:cubicBezTo>
                      <a:pt x="66237" y="581232"/>
                      <a:pt x="66237" y="581232"/>
                      <a:pt x="73717" y="576750"/>
                    </a:cubicBezTo>
                    <a:cubicBezTo>
                      <a:pt x="73717" y="576750"/>
                      <a:pt x="73717" y="576750"/>
                      <a:pt x="84190" y="573761"/>
                    </a:cubicBezTo>
                    <a:cubicBezTo>
                      <a:pt x="84190" y="573761"/>
                      <a:pt x="84190" y="573761"/>
                      <a:pt x="88678" y="570773"/>
                    </a:cubicBezTo>
                    <a:cubicBezTo>
                      <a:pt x="88678" y="570773"/>
                      <a:pt x="88678" y="570773"/>
                      <a:pt x="93166" y="563302"/>
                    </a:cubicBezTo>
                    <a:cubicBezTo>
                      <a:pt x="93166" y="563302"/>
                      <a:pt x="93166" y="563302"/>
                      <a:pt x="102143" y="558820"/>
                    </a:cubicBezTo>
                    <a:cubicBezTo>
                      <a:pt x="102143" y="558820"/>
                      <a:pt x="102143" y="558820"/>
                      <a:pt x="115607" y="557325"/>
                    </a:cubicBezTo>
                    <a:cubicBezTo>
                      <a:pt x="115607" y="557325"/>
                      <a:pt x="115607" y="557325"/>
                      <a:pt x="123088" y="557325"/>
                    </a:cubicBezTo>
                    <a:cubicBezTo>
                      <a:pt x="123088" y="557325"/>
                      <a:pt x="123088" y="557325"/>
                      <a:pt x="129072" y="563302"/>
                    </a:cubicBezTo>
                    <a:cubicBezTo>
                      <a:pt x="129072" y="563302"/>
                      <a:pt x="129072" y="563302"/>
                      <a:pt x="135056" y="558820"/>
                    </a:cubicBezTo>
                    <a:cubicBezTo>
                      <a:pt x="135056" y="558820"/>
                      <a:pt x="135056" y="558820"/>
                      <a:pt x="141041" y="549855"/>
                    </a:cubicBezTo>
                    <a:cubicBezTo>
                      <a:pt x="141041" y="549855"/>
                      <a:pt x="141041" y="549855"/>
                      <a:pt x="148521" y="542384"/>
                    </a:cubicBezTo>
                    <a:cubicBezTo>
                      <a:pt x="148521" y="542384"/>
                      <a:pt x="148521" y="542384"/>
                      <a:pt x="156001" y="537901"/>
                    </a:cubicBezTo>
                    <a:cubicBezTo>
                      <a:pt x="156001" y="537901"/>
                      <a:pt x="156001" y="537901"/>
                      <a:pt x="170962" y="534913"/>
                    </a:cubicBezTo>
                    <a:cubicBezTo>
                      <a:pt x="170962" y="534913"/>
                      <a:pt x="170962" y="534913"/>
                      <a:pt x="176946" y="528936"/>
                    </a:cubicBezTo>
                    <a:cubicBezTo>
                      <a:pt x="176946" y="528936"/>
                      <a:pt x="176946" y="528936"/>
                      <a:pt x="184427" y="521465"/>
                    </a:cubicBezTo>
                    <a:cubicBezTo>
                      <a:pt x="184427" y="521465"/>
                      <a:pt x="184427" y="521465"/>
                      <a:pt x="193403" y="513994"/>
                    </a:cubicBezTo>
                    <a:cubicBezTo>
                      <a:pt x="193403" y="513994"/>
                      <a:pt x="193403" y="513994"/>
                      <a:pt x="200884" y="509512"/>
                    </a:cubicBezTo>
                    <a:cubicBezTo>
                      <a:pt x="200884" y="509512"/>
                      <a:pt x="200884" y="509512"/>
                      <a:pt x="203876" y="500547"/>
                    </a:cubicBezTo>
                    <a:cubicBezTo>
                      <a:pt x="203876" y="500547"/>
                      <a:pt x="203876" y="500547"/>
                      <a:pt x="205372" y="487099"/>
                    </a:cubicBezTo>
                    <a:cubicBezTo>
                      <a:pt x="205372" y="487099"/>
                      <a:pt x="205372" y="487099"/>
                      <a:pt x="208364" y="478134"/>
                    </a:cubicBezTo>
                    <a:cubicBezTo>
                      <a:pt x="208364" y="478134"/>
                      <a:pt x="208364" y="478134"/>
                      <a:pt x="209860" y="475146"/>
                    </a:cubicBezTo>
                    <a:cubicBezTo>
                      <a:pt x="209860" y="475146"/>
                      <a:pt x="209860" y="475146"/>
                      <a:pt x="217340" y="464687"/>
                    </a:cubicBezTo>
                    <a:cubicBezTo>
                      <a:pt x="217340" y="464687"/>
                      <a:pt x="217340" y="464687"/>
                      <a:pt x="212852" y="464687"/>
                    </a:cubicBezTo>
                    <a:cubicBezTo>
                      <a:pt x="212852" y="464687"/>
                      <a:pt x="212852" y="464687"/>
                      <a:pt x="205372" y="466181"/>
                    </a:cubicBezTo>
                    <a:cubicBezTo>
                      <a:pt x="205372" y="466181"/>
                      <a:pt x="205372" y="466181"/>
                      <a:pt x="200884" y="466181"/>
                    </a:cubicBezTo>
                    <a:cubicBezTo>
                      <a:pt x="200884" y="466181"/>
                      <a:pt x="200884" y="466181"/>
                      <a:pt x="193403" y="464687"/>
                    </a:cubicBezTo>
                    <a:cubicBezTo>
                      <a:pt x="193403" y="464687"/>
                      <a:pt x="193403" y="464687"/>
                      <a:pt x="190411" y="461699"/>
                    </a:cubicBezTo>
                    <a:cubicBezTo>
                      <a:pt x="190411" y="461699"/>
                      <a:pt x="190411" y="461699"/>
                      <a:pt x="197891" y="454228"/>
                    </a:cubicBezTo>
                    <a:cubicBezTo>
                      <a:pt x="197891" y="454228"/>
                      <a:pt x="197891" y="454228"/>
                      <a:pt x="190411" y="455722"/>
                    </a:cubicBezTo>
                    <a:cubicBezTo>
                      <a:pt x="190411" y="455722"/>
                      <a:pt x="190411" y="455722"/>
                      <a:pt x="185923" y="460204"/>
                    </a:cubicBezTo>
                    <a:cubicBezTo>
                      <a:pt x="185923" y="460204"/>
                      <a:pt x="185923" y="460204"/>
                      <a:pt x="182931" y="470664"/>
                    </a:cubicBezTo>
                    <a:cubicBezTo>
                      <a:pt x="182931" y="470664"/>
                      <a:pt x="182931" y="470664"/>
                      <a:pt x="178442" y="475146"/>
                    </a:cubicBezTo>
                    <a:cubicBezTo>
                      <a:pt x="178442" y="475146"/>
                      <a:pt x="178442" y="475146"/>
                      <a:pt x="176946" y="470664"/>
                    </a:cubicBezTo>
                    <a:cubicBezTo>
                      <a:pt x="176946" y="470664"/>
                      <a:pt x="176946" y="470664"/>
                      <a:pt x="172458" y="464687"/>
                    </a:cubicBezTo>
                    <a:cubicBezTo>
                      <a:pt x="172458" y="464687"/>
                      <a:pt x="172458" y="464687"/>
                      <a:pt x="164978" y="457216"/>
                    </a:cubicBezTo>
                    <a:cubicBezTo>
                      <a:pt x="164978" y="457216"/>
                      <a:pt x="164978" y="457216"/>
                      <a:pt x="153009" y="449745"/>
                    </a:cubicBezTo>
                    <a:cubicBezTo>
                      <a:pt x="153009" y="449745"/>
                      <a:pt x="153009" y="449745"/>
                      <a:pt x="150017" y="449745"/>
                    </a:cubicBezTo>
                    <a:cubicBezTo>
                      <a:pt x="150017" y="449745"/>
                      <a:pt x="150017" y="449745"/>
                      <a:pt x="139545" y="457216"/>
                    </a:cubicBezTo>
                    <a:cubicBezTo>
                      <a:pt x="139545" y="457216"/>
                      <a:pt x="139545" y="457216"/>
                      <a:pt x="133560" y="457216"/>
                    </a:cubicBezTo>
                    <a:cubicBezTo>
                      <a:pt x="133560" y="457216"/>
                      <a:pt x="133560" y="457216"/>
                      <a:pt x="124584" y="457216"/>
                    </a:cubicBezTo>
                    <a:cubicBezTo>
                      <a:pt x="124584" y="457216"/>
                      <a:pt x="124584" y="457216"/>
                      <a:pt x="126080" y="437792"/>
                    </a:cubicBezTo>
                    <a:cubicBezTo>
                      <a:pt x="126080" y="437792"/>
                      <a:pt x="126080" y="437792"/>
                      <a:pt x="127576" y="431815"/>
                    </a:cubicBezTo>
                    <a:cubicBezTo>
                      <a:pt x="127576" y="431815"/>
                      <a:pt x="127576" y="431815"/>
                      <a:pt x="132064" y="425838"/>
                    </a:cubicBezTo>
                    <a:cubicBezTo>
                      <a:pt x="132064" y="425838"/>
                      <a:pt x="132064" y="425838"/>
                      <a:pt x="132064" y="418368"/>
                    </a:cubicBezTo>
                    <a:cubicBezTo>
                      <a:pt x="132064" y="418368"/>
                      <a:pt x="132064" y="418368"/>
                      <a:pt x="130568" y="406414"/>
                    </a:cubicBezTo>
                    <a:cubicBezTo>
                      <a:pt x="130568" y="406414"/>
                      <a:pt x="130568" y="406414"/>
                      <a:pt x="127576" y="394461"/>
                    </a:cubicBezTo>
                    <a:cubicBezTo>
                      <a:pt x="127576" y="394461"/>
                      <a:pt x="127576" y="394461"/>
                      <a:pt x="124584" y="397449"/>
                    </a:cubicBezTo>
                    <a:cubicBezTo>
                      <a:pt x="124584" y="397449"/>
                      <a:pt x="124584" y="397449"/>
                      <a:pt x="118600" y="403426"/>
                    </a:cubicBezTo>
                    <a:cubicBezTo>
                      <a:pt x="118600" y="403426"/>
                      <a:pt x="118600" y="403426"/>
                      <a:pt x="114111" y="406414"/>
                    </a:cubicBezTo>
                    <a:cubicBezTo>
                      <a:pt x="114111" y="406414"/>
                      <a:pt x="114111" y="406414"/>
                      <a:pt x="109623" y="406414"/>
                    </a:cubicBezTo>
                    <a:cubicBezTo>
                      <a:pt x="109623" y="406414"/>
                      <a:pt x="109623" y="406414"/>
                      <a:pt x="105135" y="401932"/>
                    </a:cubicBezTo>
                    <a:cubicBezTo>
                      <a:pt x="105135" y="401932"/>
                      <a:pt x="105135" y="401932"/>
                      <a:pt x="102143" y="401932"/>
                    </a:cubicBezTo>
                    <a:cubicBezTo>
                      <a:pt x="102143" y="401932"/>
                      <a:pt x="102143" y="401932"/>
                      <a:pt x="96158" y="398943"/>
                    </a:cubicBezTo>
                    <a:cubicBezTo>
                      <a:pt x="96158" y="398943"/>
                      <a:pt x="96158" y="398943"/>
                      <a:pt x="91670" y="394461"/>
                    </a:cubicBezTo>
                    <a:cubicBezTo>
                      <a:pt x="91670" y="394461"/>
                      <a:pt x="91670" y="394461"/>
                      <a:pt x="87182" y="391473"/>
                    </a:cubicBezTo>
                    <a:cubicBezTo>
                      <a:pt x="87182" y="391473"/>
                      <a:pt x="87182" y="391473"/>
                      <a:pt x="82694" y="386990"/>
                    </a:cubicBezTo>
                    <a:cubicBezTo>
                      <a:pt x="82694" y="386990"/>
                      <a:pt x="82694" y="386990"/>
                      <a:pt x="81198" y="382508"/>
                    </a:cubicBezTo>
                    <a:cubicBezTo>
                      <a:pt x="81198" y="382508"/>
                      <a:pt x="81198" y="382508"/>
                      <a:pt x="79702" y="372048"/>
                    </a:cubicBezTo>
                    <a:cubicBezTo>
                      <a:pt x="79702" y="372048"/>
                      <a:pt x="79702" y="372048"/>
                      <a:pt x="85686" y="367566"/>
                    </a:cubicBezTo>
                    <a:cubicBezTo>
                      <a:pt x="85686" y="367566"/>
                      <a:pt x="85686" y="367566"/>
                      <a:pt x="91670" y="367566"/>
                    </a:cubicBezTo>
                    <a:cubicBezTo>
                      <a:pt x="91670" y="367566"/>
                      <a:pt x="91670" y="367566"/>
                      <a:pt x="99151" y="367566"/>
                    </a:cubicBezTo>
                    <a:cubicBezTo>
                      <a:pt x="99151" y="367566"/>
                      <a:pt x="99151" y="367566"/>
                      <a:pt x="106631" y="372048"/>
                    </a:cubicBezTo>
                    <a:cubicBezTo>
                      <a:pt x="106631" y="372048"/>
                      <a:pt x="106631" y="372048"/>
                      <a:pt x="109623" y="364578"/>
                    </a:cubicBezTo>
                    <a:cubicBezTo>
                      <a:pt x="109623" y="364578"/>
                      <a:pt x="109623" y="364578"/>
                      <a:pt x="105135" y="360095"/>
                    </a:cubicBezTo>
                    <a:cubicBezTo>
                      <a:pt x="105135" y="360095"/>
                      <a:pt x="105135" y="360095"/>
                      <a:pt x="103639" y="360095"/>
                    </a:cubicBezTo>
                    <a:cubicBezTo>
                      <a:pt x="103639" y="360095"/>
                      <a:pt x="103639" y="360095"/>
                      <a:pt x="96158" y="360095"/>
                    </a:cubicBezTo>
                    <a:cubicBezTo>
                      <a:pt x="96158" y="360095"/>
                      <a:pt x="96158" y="360095"/>
                      <a:pt x="91670" y="360095"/>
                    </a:cubicBezTo>
                    <a:cubicBezTo>
                      <a:pt x="91670" y="360095"/>
                      <a:pt x="91670" y="360095"/>
                      <a:pt x="82694" y="354118"/>
                    </a:cubicBezTo>
                    <a:cubicBezTo>
                      <a:pt x="82694" y="354118"/>
                      <a:pt x="82694" y="354118"/>
                      <a:pt x="79702" y="348142"/>
                    </a:cubicBezTo>
                    <a:cubicBezTo>
                      <a:pt x="79702" y="348142"/>
                      <a:pt x="79702" y="348142"/>
                      <a:pt x="76710" y="340671"/>
                    </a:cubicBezTo>
                    <a:cubicBezTo>
                      <a:pt x="76710" y="340671"/>
                      <a:pt x="76710" y="340671"/>
                      <a:pt x="73717" y="333200"/>
                    </a:cubicBezTo>
                    <a:cubicBezTo>
                      <a:pt x="73717" y="333200"/>
                      <a:pt x="73717" y="333200"/>
                      <a:pt x="73717" y="330212"/>
                    </a:cubicBezTo>
                    <a:cubicBezTo>
                      <a:pt x="73717" y="330212"/>
                      <a:pt x="73717" y="330212"/>
                      <a:pt x="76710" y="327223"/>
                    </a:cubicBezTo>
                    <a:cubicBezTo>
                      <a:pt x="76710" y="327223"/>
                      <a:pt x="76710" y="327223"/>
                      <a:pt x="81198" y="319752"/>
                    </a:cubicBezTo>
                    <a:cubicBezTo>
                      <a:pt x="81198" y="319752"/>
                      <a:pt x="81198" y="319752"/>
                      <a:pt x="88678" y="310787"/>
                    </a:cubicBezTo>
                    <a:cubicBezTo>
                      <a:pt x="88678" y="310787"/>
                      <a:pt x="88678" y="310787"/>
                      <a:pt x="97655" y="304811"/>
                    </a:cubicBezTo>
                    <a:cubicBezTo>
                      <a:pt x="97655" y="304811"/>
                      <a:pt x="97655" y="304811"/>
                      <a:pt x="103639" y="297340"/>
                    </a:cubicBezTo>
                    <a:cubicBezTo>
                      <a:pt x="103639" y="297340"/>
                      <a:pt x="103639" y="297340"/>
                      <a:pt x="105135" y="289869"/>
                    </a:cubicBezTo>
                    <a:cubicBezTo>
                      <a:pt x="105135" y="289869"/>
                      <a:pt x="105135" y="289869"/>
                      <a:pt x="112615" y="282398"/>
                    </a:cubicBezTo>
                    <a:cubicBezTo>
                      <a:pt x="112615" y="282398"/>
                      <a:pt x="112615" y="282398"/>
                      <a:pt x="118600" y="280904"/>
                    </a:cubicBezTo>
                    <a:cubicBezTo>
                      <a:pt x="118600" y="280904"/>
                      <a:pt x="118600" y="280904"/>
                      <a:pt x="123088" y="283892"/>
                    </a:cubicBezTo>
                    <a:cubicBezTo>
                      <a:pt x="123088" y="283892"/>
                      <a:pt x="123088" y="283892"/>
                      <a:pt x="127576" y="289869"/>
                    </a:cubicBezTo>
                    <a:cubicBezTo>
                      <a:pt x="127576" y="289869"/>
                      <a:pt x="127576" y="289869"/>
                      <a:pt x="130568" y="289869"/>
                    </a:cubicBezTo>
                    <a:cubicBezTo>
                      <a:pt x="130568" y="289869"/>
                      <a:pt x="130568" y="289869"/>
                      <a:pt x="136552" y="289869"/>
                    </a:cubicBezTo>
                    <a:cubicBezTo>
                      <a:pt x="136552" y="289869"/>
                      <a:pt x="136552" y="289869"/>
                      <a:pt x="139545" y="289869"/>
                    </a:cubicBezTo>
                    <a:cubicBezTo>
                      <a:pt x="139545" y="289869"/>
                      <a:pt x="139545" y="289869"/>
                      <a:pt x="144033" y="283892"/>
                    </a:cubicBezTo>
                    <a:cubicBezTo>
                      <a:pt x="144033" y="283892"/>
                      <a:pt x="144033" y="283892"/>
                      <a:pt x="148521" y="283892"/>
                    </a:cubicBezTo>
                    <a:cubicBezTo>
                      <a:pt x="148521" y="283892"/>
                      <a:pt x="148521" y="283892"/>
                      <a:pt x="150017" y="280904"/>
                    </a:cubicBezTo>
                    <a:cubicBezTo>
                      <a:pt x="150017" y="280904"/>
                      <a:pt x="150017" y="280904"/>
                      <a:pt x="153009" y="276422"/>
                    </a:cubicBezTo>
                    <a:cubicBezTo>
                      <a:pt x="153009" y="276422"/>
                      <a:pt x="153009" y="276422"/>
                      <a:pt x="154505" y="280904"/>
                    </a:cubicBezTo>
                    <a:cubicBezTo>
                      <a:pt x="154505" y="280904"/>
                      <a:pt x="154505" y="280904"/>
                      <a:pt x="158994" y="280904"/>
                    </a:cubicBezTo>
                    <a:cubicBezTo>
                      <a:pt x="158994" y="280904"/>
                      <a:pt x="158994" y="280904"/>
                      <a:pt x="161986" y="280904"/>
                    </a:cubicBezTo>
                    <a:cubicBezTo>
                      <a:pt x="161986" y="280904"/>
                      <a:pt x="161986" y="280904"/>
                      <a:pt x="167970" y="280904"/>
                    </a:cubicBezTo>
                    <a:cubicBezTo>
                      <a:pt x="167970" y="280904"/>
                      <a:pt x="167970" y="280904"/>
                      <a:pt x="172458" y="276422"/>
                    </a:cubicBezTo>
                    <a:cubicBezTo>
                      <a:pt x="172458" y="276422"/>
                      <a:pt x="172458" y="276422"/>
                      <a:pt x="176946" y="276422"/>
                    </a:cubicBezTo>
                    <a:cubicBezTo>
                      <a:pt x="176946" y="276422"/>
                      <a:pt x="176946" y="276422"/>
                      <a:pt x="178442" y="265962"/>
                    </a:cubicBezTo>
                    <a:cubicBezTo>
                      <a:pt x="178442" y="265962"/>
                      <a:pt x="178442" y="265962"/>
                      <a:pt x="175450" y="258491"/>
                    </a:cubicBezTo>
                    <a:cubicBezTo>
                      <a:pt x="175450" y="258491"/>
                      <a:pt x="175450" y="258491"/>
                      <a:pt x="172458" y="246538"/>
                    </a:cubicBezTo>
                    <a:cubicBezTo>
                      <a:pt x="172458" y="246538"/>
                      <a:pt x="172458" y="246538"/>
                      <a:pt x="178442" y="246538"/>
                    </a:cubicBezTo>
                    <a:cubicBezTo>
                      <a:pt x="178442" y="246538"/>
                      <a:pt x="178442" y="246538"/>
                      <a:pt x="184427" y="240561"/>
                    </a:cubicBezTo>
                    <a:cubicBezTo>
                      <a:pt x="184427" y="240561"/>
                      <a:pt x="184427" y="240561"/>
                      <a:pt x="182931" y="231596"/>
                    </a:cubicBezTo>
                    <a:cubicBezTo>
                      <a:pt x="182931" y="231596"/>
                      <a:pt x="182931" y="231596"/>
                      <a:pt x="173954" y="230102"/>
                    </a:cubicBezTo>
                    <a:cubicBezTo>
                      <a:pt x="173954" y="230102"/>
                      <a:pt x="173954" y="230102"/>
                      <a:pt x="169466" y="230102"/>
                    </a:cubicBezTo>
                    <a:cubicBezTo>
                      <a:pt x="169466" y="230102"/>
                      <a:pt x="169466" y="230102"/>
                      <a:pt x="164978" y="231596"/>
                    </a:cubicBezTo>
                    <a:cubicBezTo>
                      <a:pt x="164978" y="231596"/>
                      <a:pt x="164978" y="231596"/>
                      <a:pt x="160490" y="234585"/>
                    </a:cubicBezTo>
                    <a:cubicBezTo>
                      <a:pt x="160490" y="234585"/>
                      <a:pt x="160490" y="234585"/>
                      <a:pt x="157497" y="240561"/>
                    </a:cubicBezTo>
                    <a:cubicBezTo>
                      <a:pt x="157497" y="240561"/>
                      <a:pt x="157497" y="240561"/>
                      <a:pt x="153009" y="240561"/>
                    </a:cubicBezTo>
                    <a:cubicBezTo>
                      <a:pt x="153009" y="240561"/>
                      <a:pt x="153009" y="240561"/>
                      <a:pt x="148521" y="231596"/>
                    </a:cubicBezTo>
                    <a:cubicBezTo>
                      <a:pt x="148521" y="231596"/>
                      <a:pt x="148521" y="231596"/>
                      <a:pt x="136552" y="231596"/>
                    </a:cubicBezTo>
                    <a:cubicBezTo>
                      <a:pt x="136552" y="231596"/>
                      <a:pt x="136552" y="231596"/>
                      <a:pt x="123088" y="231596"/>
                    </a:cubicBezTo>
                    <a:cubicBezTo>
                      <a:pt x="123088" y="231596"/>
                      <a:pt x="123088" y="231596"/>
                      <a:pt x="112615" y="228608"/>
                    </a:cubicBezTo>
                    <a:cubicBezTo>
                      <a:pt x="112615" y="228608"/>
                      <a:pt x="112615" y="228608"/>
                      <a:pt x="102143" y="224125"/>
                    </a:cubicBezTo>
                    <a:cubicBezTo>
                      <a:pt x="102143" y="224125"/>
                      <a:pt x="102143" y="224125"/>
                      <a:pt x="96158" y="216654"/>
                    </a:cubicBezTo>
                    <a:cubicBezTo>
                      <a:pt x="96158" y="216654"/>
                      <a:pt x="96158" y="216654"/>
                      <a:pt x="94662" y="201713"/>
                    </a:cubicBezTo>
                    <a:cubicBezTo>
                      <a:pt x="94662" y="201713"/>
                      <a:pt x="94662" y="201713"/>
                      <a:pt x="102143" y="198724"/>
                    </a:cubicBezTo>
                    <a:cubicBezTo>
                      <a:pt x="102143" y="198724"/>
                      <a:pt x="102143" y="198724"/>
                      <a:pt x="106631" y="195736"/>
                    </a:cubicBezTo>
                    <a:cubicBezTo>
                      <a:pt x="106631" y="195736"/>
                      <a:pt x="106631" y="195736"/>
                      <a:pt x="96158" y="191254"/>
                    </a:cubicBezTo>
                    <a:cubicBezTo>
                      <a:pt x="96158" y="191254"/>
                      <a:pt x="96158" y="191254"/>
                      <a:pt x="90174" y="186771"/>
                    </a:cubicBezTo>
                    <a:cubicBezTo>
                      <a:pt x="90174" y="186771"/>
                      <a:pt x="90174" y="186771"/>
                      <a:pt x="82694" y="180794"/>
                    </a:cubicBezTo>
                    <a:cubicBezTo>
                      <a:pt x="82694" y="180794"/>
                      <a:pt x="82694" y="180794"/>
                      <a:pt x="81198" y="177806"/>
                    </a:cubicBezTo>
                    <a:cubicBezTo>
                      <a:pt x="81198" y="177806"/>
                      <a:pt x="81198" y="177806"/>
                      <a:pt x="87182" y="173324"/>
                    </a:cubicBezTo>
                    <a:cubicBezTo>
                      <a:pt x="87182" y="173324"/>
                      <a:pt x="87182" y="173324"/>
                      <a:pt x="91670" y="173324"/>
                    </a:cubicBezTo>
                    <a:cubicBezTo>
                      <a:pt x="91670" y="173324"/>
                      <a:pt x="91670" y="173324"/>
                      <a:pt x="100647" y="171829"/>
                    </a:cubicBezTo>
                    <a:cubicBezTo>
                      <a:pt x="100647" y="171829"/>
                      <a:pt x="100647" y="171829"/>
                      <a:pt x="112615" y="164359"/>
                    </a:cubicBezTo>
                    <a:cubicBezTo>
                      <a:pt x="112615" y="164359"/>
                      <a:pt x="112615" y="164359"/>
                      <a:pt x="114111" y="167347"/>
                    </a:cubicBezTo>
                    <a:cubicBezTo>
                      <a:pt x="114111" y="167347"/>
                      <a:pt x="114111" y="167347"/>
                      <a:pt x="121592" y="164359"/>
                    </a:cubicBezTo>
                    <a:cubicBezTo>
                      <a:pt x="121592" y="164359"/>
                      <a:pt x="121592" y="164359"/>
                      <a:pt x="121592" y="162864"/>
                    </a:cubicBezTo>
                    <a:cubicBezTo>
                      <a:pt x="121592" y="162864"/>
                      <a:pt x="121592" y="162864"/>
                      <a:pt x="126080" y="161370"/>
                    </a:cubicBezTo>
                    <a:cubicBezTo>
                      <a:pt x="126080" y="161370"/>
                      <a:pt x="126080" y="161370"/>
                      <a:pt x="135056" y="159876"/>
                    </a:cubicBezTo>
                    <a:cubicBezTo>
                      <a:pt x="135056" y="159876"/>
                      <a:pt x="135056" y="159876"/>
                      <a:pt x="145529" y="159876"/>
                    </a:cubicBezTo>
                    <a:cubicBezTo>
                      <a:pt x="145529" y="159876"/>
                      <a:pt x="145529" y="159876"/>
                      <a:pt x="150017" y="162864"/>
                    </a:cubicBezTo>
                    <a:cubicBezTo>
                      <a:pt x="150017" y="162864"/>
                      <a:pt x="150017" y="162864"/>
                      <a:pt x="147025" y="170335"/>
                    </a:cubicBezTo>
                    <a:cubicBezTo>
                      <a:pt x="147025" y="170335"/>
                      <a:pt x="147025" y="170335"/>
                      <a:pt x="147025" y="173324"/>
                    </a:cubicBezTo>
                    <a:cubicBezTo>
                      <a:pt x="147025" y="173324"/>
                      <a:pt x="147025" y="173324"/>
                      <a:pt x="151513" y="176312"/>
                    </a:cubicBezTo>
                    <a:cubicBezTo>
                      <a:pt x="151513" y="176312"/>
                      <a:pt x="151513" y="176312"/>
                      <a:pt x="156001" y="180794"/>
                    </a:cubicBezTo>
                    <a:cubicBezTo>
                      <a:pt x="156001" y="180794"/>
                      <a:pt x="156001" y="180794"/>
                      <a:pt x="164978" y="180794"/>
                    </a:cubicBezTo>
                    <a:cubicBezTo>
                      <a:pt x="164978" y="180794"/>
                      <a:pt x="164978" y="180794"/>
                      <a:pt x="176946" y="183783"/>
                    </a:cubicBezTo>
                    <a:cubicBezTo>
                      <a:pt x="176946" y="183783"/>
                      <a:pt x="176946" y="183783"/>
                      <a:pt x="185923" y="179300"/>
                    </a:cubicBezTo>
                    <a:cubicBezTo>
                      <a:pt x="185923" y="179300"/>
                      <a:pt x="185923" y="179300"/>
                      <a:pt x="191907" y="173324"/>
                    </a:cubicBezTo>
                    <a:cubicBezTo>
                      <a:pt x="191907" y="173324"/>
                      <a:pt x="191907" y="173324"/>
                      <a:pt x="199387" y="168841"/>
                    </a:cubicBezTo>
                    <a:cubicBezTo>
                      <a:pt x="199387" y="168841"/>
                      <a:pt x="193403" y="165853"/>
                      <a:pt x="191907" y="165853"/>
                    </a:cubicBezTo>
                    <a:cubicBezTo>
                      <a:pt x="188915" y="165853"/>
                      <a:pt x="185923" y="162864"/>
                      <a:pt x="185923" y="162864"/>
                    </a:cubicBezTo>
                    <a:cubicBezTo>
                      <a:pt x="185923" y="162864"/>
                      <a:pt x="185923" y="162864"/>
                      <a:pt x="181435" y="159876"/>
                    </a:cubicBezTo>
                    <a:cubicBezTo>
                      <a:pt x="181435" y="159876"/>
                      <a:pt x="181435" y="159876"/>
                      <a:pt x="181435" y="153899"/>
                    </a:cubicBezTo>
                    <a:cubicBezTo>
                      <a:pt x="181435" y="153899"/>
                      <a:pt x="181435" y="153899"/>
                      <a:pt x="179939" y="146428"/>
                    </a:cubicBezTo>
                    <a:cubicBezTo>
                      <a:pt x="179939" y="146428"/>
                      <a:pt x="179939" y="146428"/>
                      <a:pt x="157497" y="140452"/>
                    </a:cubicBezTo>
                    <a:cubicBezTo>
                      <a:pt x="157497" y="140452"/>
                      <a:pt x="157497" y="140452"/>
                      <a:pt x="157497" y="118039"/>
                    </a:cubicBezTo>
                    <a:cubicBezTo>
                      <a:pt x="157497" y="118039"/>
                      <a:pt x="157497" y="118039"/>
                      <a:pt x="147025" y="107580"/>
                    </a:cubicBezTo>
                    <a:cubicBezTo>
                      <a:pt x="147025" y="107580"/>
                      <a:pt x="147025" y="107580"/>
                      <a:pt x="126080" y="85168"/>
                    </a:cubicBezTo>
                    <a:cubicBezTo>
                      <a:pt x="126080" y="85168"/>
                      <a:pt x="126080" y="85168"/>
                      <a:pt x="129072" y="85168"/>
                    </a:cubicBezTo>
                    <a:cubicBezTo>
                      <a:pt x="129072" y="85168"/>
                      <a:pt x="129072" y="85168"/>
                      <a:pt x="129072" y="80685"/>
                    </a:cubicBezTo>
                    <a:cubicBezTo>
                      <a:pt x="129072" y="80685"/>
                      <a:pt x="129072" y="80685"/>
                      <a:pt x="136552" y="80685"/>
                    </a:cubicBezTo>
                    <a:cubicBezTo>
                      <a:pt x="136552" y="80685"/>
                      <a:pt x="136552" y="80685"/>
                      <a:pt x="136552" y="74708"/>
                    </a:cubicBezTo>
                    <a:cubicBezTo>
                      <a:pt x="136552" y="74708"/>
                      <a:pt x="136552" y="74708"/>
                      <a:pt x="138048" y="67238"/>
                    </a:cubicBezTo>
                    <a:cubicBezTo>
                      <a:pt x="138048" y="67238"/>
                      <a:pt x="138048" y="67238"/>
                      <a:pt x="142537" y="67238"/>
                    </a:cubicBezTo>
                    <a:cubicBezTo>
                      <a:pt x="142537" y="67238"/>
                      <a:pt x="142537" y="67238"/>
                      <a:pt x="147025" y="70226"/>
                    </a:cubicBezTo>
                    <a:cubicBezTo>
                      <a:pt x="147025" y="70226"/>
                      <a:pt x="147025" y="70226"/>
                      <a:pt x="154505" y="70226"/>
                    </a:cubicBezTo>
                    <a:cubicBezTo>
                      <a:pt x="154505" y="70226"/>
                      <a:pt x="154505" y="70226"/>
                      <a:pt x="157497" y="70226"/>
                    </a:cubicBezTo>
                    <a:cubicBezTo>
                      <a:pt x="157497" y="70226"/>
                      <a:pt x="157497" y="70226"/>
                      <a:pt x="164978" y="70226"/>
                    </a:cubicBezTo>
                    <a:cubicBezTo>
                      <a:pt x="164978" y="70226"/>
                      <a:pt x="164978" y="70226"/>
                      <a:pt x="178442" y="65743"/>
                    </a:cubicBezTo>
                    <a:cubicBezTo>
                      <a:pt x="178442" y="65743"/>
                      <a:pt x="178442" y="65743"/>
                      <a:pt x="182931" y="61261"/>
                    </a:cubicBezTo>
                    <a:cubicBezTo>
                      <a:pt x="182931" y="61261"/>
                      <a:pt x="182931" y="61261"/>
                      <a:pt x="187419" y="53790"/>
                    </a:cubicBezTo>
                    <a:cubicBezTo>
                      <a:pt x="187419" y="53790"/>
                      <a:pt x="187419" y="53790"/>
                      <a:pt x="187419" y="41837"/>
                    </a:cubicBezTo>
                    <a:cubicBezTo>
                      <a:pt x="187419" y="41837"/>
                      <a:pt x="187419" y="41837"/>
                      <a:pt x="191907" y="41837"/>
                    </a:cubicBezTo>
                    <a:cubicBezTo>
                      <a:pt x="191907" y="41837"/>
                      <a:pt x="191907" y="41837"/>
                      <a:pt x="196395" y="37354"/>
                    </a:cubicBezTo>
                    <a:cubicBezTo>
                      <a:pt x="196395" y="37354"/>
                      <a:pt x="196395" y="37354"/>
                      <a:pt x="205372" y="29883"/>
                    </a:cubicBezTo>
                    <a:cubicBezTo>
                      <a:pt x="205372" y="29883"/>
                      <a:pt x="205372" y="29883"/>
                      <a:pt x="221829" y="26895"/>
                    </a:cubicBezTo>
                    <a:cubicBezTo>
                      <a:pt x="221829" y="26895"/>
                      <a:pt x="221829" y="26895"/>
                      <a:pt x="227813" y="19424"/>
                    </a:cubicBezTo>
                    <a:cubicBezTo>
                      <a:pt x="227813" y="19424"/>
                      <a:pt x="227813" y="19424"/>
                      <a:pt x="233797" y="16436"/>
                    </a:cubicBezTo>
                    <a:cubicBezTo>
                      <a:pt x="233797" y="16436"/>
                      <a:pt x="233797" y="16436"/>
                      <a:pt x="238285" y="11953"/>
                    </a:cubicBezTo>
                    <a:cubicBezTo>
                      <a:pt x="238285" y="11953"/>
                      <a:pt x="238285" y="11953"/>
                      <a:pt x="262223" y="13447"/>
                    </a:cubicBezTo>
                    <a:cubicBezTo>
                      <a:pt x="262223" y="13447"/>
                      <a:pt x="262223" y="13447"/>
                      <a:pt x="265215" y="5977"/>
                    </a:cubicBezTo>
                    <a:cubicBezTo>
                      <a:pt x="265215" y="5977"/>
                      <a:pt x="265215" y="5977"/>
                      <a:pt x="27718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35635C5D-3B27-E749-9D78-5CD3BBF62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7637" y="3282926"/>
                <a:ext cx="448593" cy="285010"/>
              </a:xfrm>
              <a:custGeom>
                <a:avLst/>
                <a:gdLst>
                  <a:gd name="connsiteX0" fmla="*/ 373837 w 470138"/>
                  <a:gd name="connsiteY0" fmla="*/ 178512 h 298698"/>
                  <a:gd name="connsiteX1" fmla="*/ 376847 w 470138"/>
                  <a:gd name="connsiteY1" fmla="*/ 178512 h 298698"/>
                  <a:gd name="connsiteX2" fmla="*/ 382865 w 470138"/>
                  <a:gd name="connsiteY2" fmla="*/ 178512 h 298698"/>
                  <a:gd name="connsiteX3" fmla="*/ 391894 w 470138"/>
                  <a:gd name="connsiteY3" fmla="*/ 184447 h 298698"/>
                  <a:gd name="connsiteX4" fmla="*/ 399417 w 470138"/>
                  <a:gd name="connsiteY4" fmla="*/ 191866 h 298698"/>
                  <a:gd name="connsiteX5" fmla="*/ 405436 w 470138"/>
                  <a:gd name="connsiteY5" fmla="*/ 193350 h 298698"/>
                  <a:gd name="connsiteX6" fmla="*/ 409950 w 470138"/>
                  <a:gd name="connsiteY6" fmla="*/ 193350 h 298698"/>
                  <a:gd name="connsiteX7" fmla="*/ 417474 w 470138"/>
                  <a:gd name="connsiteY7" fmla="*/ 193350 h 298698"/>
                  <a:gd name="connsiteX8" fmla="*/ 432521 w 470138"/>
                  <a:gd name="connsiteY8" fmla="*/ 199285 h 298698"/>
                  <a:gd name="connsiteX9" fmla="*/ 441549 w 470138"/>
                  <a:gd name="connsiteY9" fmla="*/ 206704 h 298698"/>
                  <a:gd name="connsiteX10" fmla="*/ 441549 w 470138"/>
                  <a:gd name="connsiteY10" fmla="*/ 212639 h 298698"/>
                  <a:gd name="connsiteX11" fmla="*/ 444558 w 470138"/>
                  <a:gd name="connsiteY11" fmla="*/ 225993 h 298698"/>
                  <a:gd name="connsiteX12" fmla="*/ 449072 w 470138"/>
                  <a:gd name="connsiteY12" fmla="*/ 225993 h 298698"/>
                  <a:gd name="connsiteX13" fmla="*/ 452082 w 470138"/>
                  <a:gd name="connsiteY13" fmla="*/ 225993 h 298698"/>
                  <a:gd name="connsiteX14" fmla="*/ 452082 w 470138"/>
                  <a:gd name="connsiteY14" fmla="*/ 234896 h 298698"/>
                  <a:gd name="connsiteX15" fmla="*/ 456596 w 470138"/>
                  <a:gd name="connsiteY15" fmla="*/ 234896 h 298698"/>
                  <a:gd name="connsiteX16" fmla="*/ 462615 w 470138"/>
                  <a:gd name="connsiteY16" fmla="*/ 240831 h 298698"/>
                  <a:gd name="connsiteX17" fmla="*/ 470138 w 470138"/>
                  <a:gd name="connsiteY17" fmla="*/ 240831 h 298698"/>
                  <a:gd name="connsiteX18" fmla="*/ 462615 w 470138"/>
                  <a:gd name="connsiteY18" fmla="*/ 251217 h 298698"/>
                  <a:gd name="connsiteX19" fmla="*/ 456596 w 470138"/>
                  <a:gd name="connsiteY19" fmla="*/ 254185 h 298698"/>
                  <a:gd name="connsiteX20" fmla="*/ 449072 w 470138"/>
                  <a:gd name="connsiteY20" fmla="*/ 267539 h 298698"/>
                  <a:gd name="connsiteX21" fmla="*/ 440044 w 470138"/>
                  <a:gd name="connsiteY21" fmla="*/ 270506 h 298698"/>
                  <a:gd name="connsiteX22" fmla="*/ 421988 w 470138"/>
                  <a:gd name="connsiteY22" fmla="*/ 270506 h 298698"/>
                  <a:gd name="connsiteX23" fmla="*/ 418978 w 470138"/>
                  <a:gd name="connsiteY23" fmla="*/ 274958 h 298698"/>
                  <a:gd name="connsiteX24" fmla="*/ 406941 w 470138"/>
                  <a:gd name="connsiteY24" fmla="*/ 274958 h 298698"/>
                  <a:gd name="connsiteX25" fmla="*/ 403931 w 470138"/>
                  <a:gd name="connsiteY25" fmla="*/ 285344 h 298698"/>
                  <a:gd name="connsiteX26" fmla="*/ 402427 w 470138"/>
                  <a:gd name="connsiteY26" fmla="*/ 292763 h 298698"/>
                  <a:gd name="connsiteX27" fmla="*/ 399417 w 470138"/>
                  <a:gd name="connsiteY27" fmla="*/ 295731 h 298698"/>
                  <a:gd name="connsiteX28" fmla="*/ 396408 w 470138"/>
                  <a:gd name="connsiteY28" fmla="*/ 298698 h 298698"/>
                  <a:gd name="connsiteX29" fmla="*/ 391894 w 470138"/>
                  <a:gd name="connsiteY29" fmla="*/ 298698 h 298698"/>
                  <a:gd name="connsiteX30" fmla="*/ 387380 w 470138"/>
                  <a:gd name="connsiteY30" fmla="*/ 291279 h 298698"/>
                  <a:gd name="connsiteX31" fmla="*/ 376847 w 470138"/>
                  <a:gd name="connsiteY31" fmla="*/ 286828 h 298698"/>
                  <a:gd name="connsiteX32" fmla="*/ 370828 w 470138"/>
                  <a:gd name="connsiteY32" fmla="*/ 280893 h 298698"/>
                  <a:gd name="connsiteX33" fmla="*/ 370828 w 470138"/>
                  <a:gd name="connsiteY33" fmla="*/ 277925 h 298698"/>
                  <a:gd name="connsiteX34" fmla="*/ 370828 w 470138"/>
                  <a:gd name="connsiteY34" fmla="*/ 273474 h 298698"/>
                  <a:gd name="connsiteX35" fmla="*/ 370828 w 470138"/>
                  <a:gd name="connsiteY35" fmla="*/ 267539 h 298698"/>
                  <a:gd name="connsiteX36" fmla="*/ 370828 w 470138"/>
                  <a:gd name="connsiteY36" fmla="*/ 264571 h 298698"/>
                  <a:gd name="connsiteX37" fmla="*/ 370828 w 470138"/>
                  <a:gd name="connsiteY37" fmla="*/ 252701 h 298698"/>
                  <a:gd name="connsiteX38" fmla="*/ 370828 w 470138"/>
                  <a:gd name="connsiteY38" fmla="*/ 249733 h 298698"/>
                  <a:gd name="connsiteX39" fmla="*/ 370828 w 470138"/>
                  <a:gd name="connsiteY39" fmla="*/ 242315 h 298698"/>
                  <a:gd name="connsiteX40" fmla="*/ 363304 w 470138"/>
                  <a:gd name="connsiteY40" fmla="*/ 231928 h 298698"/>
                  <a:gd name="connsiteX41" fmla="*/ 358790 w 470138"/>
                  <a:gd name="connsiteY41" fmla="*/ 227477 h 298698"/>
                  <a:gd name="connsiteX42" fmla="*/ 358790 w 470138"/>
                  <a:gd name="connsiteY42" fmla="*/ 223025 h 298698"/>
                  <a:gd name="connsiteX43" fmla="*/ 358790 w 470138"/>
                  <a:gd name="connsiteY43" fmla="*/ 220058 h 298698"/>
                  <a:gd name="connsiteX44" fmla="*/ 363304 w 470138"/>
                  <a:gd name="connsiteY44" fmla="*/ 214123 h 298698"/>
                  <a:gd name="connsiteX45" fmla="*/ 370828 w 470138"/>
                  <a:gd name="connsiteY45" fmla="*/ 212639 h 298698"/>
                  <a:gd name="connsiteX46" fmla="*/ 376847 w 470138"/>
                  <a:gd name="connsiteY46" fmla="*/ 206704 h 298698"/>
                  <a:gd name="connsiteX47" fmla="*/ 376847 w 470138"/>
                  <a:gd name="connsiteY47" fmla="*/ 199285 h 298698"/>
                  <a:gd name="connsiteX48" fmla="*/ 373837 w 470138"/>
                  <a:gd name="connsiteY48" fmla="*/ 185931 h 298698"/>
                  <a:gd name="connsiteX49" fmla="*/ 373837 w 470138"/>
                  <a:gd name="connsiteY49" fmla="*/ 182963 h 298698"/>
                  <a:gd name="connsiteX50" fmla="*/ 373837 w 470138"/>
                  <a:gd name="connsiteY50" fmla="*/ 178512 h 298698"/>
                  <a:gd name="connsiteX51" fmla="*/ 275720 w 470138"/>
                  <a:gd name="connsiteY51" fmla="*/ 116651 h 298698"/>
                  <a:gd name="connsiteX52" fmla="*/ 281022 w 470138"/>
                  <a:gd name="connsiteY52" fmla="*/ 116651 h 298698"/>
                  <a:gd name="connsiteX53" fmla="*/ 284556 w 470138"/>
                  <a:gd name="connsiteY53" fmla="*/ 116651 h 298698"/>
                  <a:gd name="connsiteX54" fmla="*/ 288091 w 470138"/>
                  <a:gd name="connsiteY54" fmla="*/ 120186 h 298698"/>
                  <a:gd name="connsiteX55" fmla="*/ 291626 w 470138"/>
                  <a:gd name="connsiteY55" fmla="*/ 125488 h 298698"/>
                  <a:gd name="connsiteX56" fmla="*/ 291626 w 470138"/>
                  <a:gd name="connsiteY56" fmla="*/ 130790 h 298698"/>
                  <a:gd name="connsiteX57" fmla="*/ 284556 w 470138"/>
                  <a:gd name="connsiteY57" fmla="*/ 134325 h 298698"/>
                  <a:gd name="connsiteX58" fmla="*/ 281022 w 470138"/>
                  <a:gd name="connsiteY58" fmla="*/ 130790 h 298698"/>
                  <a:gd name="connsiteX59" fmla="*/ 281022 w 470138"/>
                  <a:gd name="connsiteY59" fmla="*/ 125488 h 298698"/>
                  <a:gd name="connsiteX60" fmla="*/ 275720 w 470138"/>
                  <a:gd name="connsiteY60" fmla="*/ 121953 h 298698"/>
                  <a:gd name="connsiteX61" fmla="*/ 275720 w 470138"/>
                  <a:gd name="connsiteY61" fmla="*/ 120186 h 298698"/>
                  <a:gd name="connsiteX62" fmla="*/ 309302 w 470138"/>
                  <a:gd name="connsiteY62" fmla="*/ 107814 h 298698"/>
                  <a:gd name="connsiteX63" fmla="*/ 314604 w 470138"/>
                  <a:gd name="connsiteY63" fmla="*/ 107814 h 298698"/>
                  <a:gd name="connsiteX64" fmla="*/ 319906 w 470138"/>
                  <a:gd name="connsiteY64" fmla="*/ 113116 h 298698"/>
                  <a:gd name="connsiteX65" fmla="*/ 323441 w 470138"/>
                  <a:gd name="connsiteY65" fmla="*/ 116651 h 298698"/>
                  <a:gd name="connsiteX66" fmla="*/ 330511 w 470138"/>
                  <a:gd name="connsiteY66" fmla="*/ 120186 h 298698"/>
                  <a:gd name="connsiteX67" fmla="*/ 330511 w 470138"/>
                  <a:gd name="connsiteY67" fmla="*/ 116651 h 298698"/>
                  <a:gd name="connsiteX68" fmla="*/ 339348 w 470138"/>
                  <a:gd name="connsiteY68" fmla="*/ 116651 h 298698"/>
                  <a:gd name="connsiteX69" fmla="*/ 344650 w 470138"/>
                  <a:gd name="connsiteY69" fmla="*/ 116651 h 298698"/>
                  <a:gd name="connsiteX70" fmla="*/ 351720 w 470138"/>
                  <a:gd name="connsiteY70" fmla="*/ 121954 h 298698"/>
                  <a:gd name="connsiteX71" fmla="*/ 364092 w 470138"/>
                  <a:gd name="connsiteY71" fmla="*/ 130791 h 298698"/>
                  <a:gd name="connsiteX72" fmla="*/ 364092 w 470138"/>
                  <a:gd name="connsiteY72" fmla="*/ 139628 h 298698"/>
                  <a:gd name="connsiteX73" fmla="*/ 358789 w 470138"/>
                  <a:gd name="connsiteY73" fmla="*/ 144930 h 298698"/>
                  <a:gd name="connsiteX74" fmla="*/ 353487 w 470138"/>
                  <a:gd name="connsiteY74" fmla="*/ 144930 h 298698"/>
                  <a:gd name="connsiteX75" fmla="*/ 348185 w 470138"/>
                  <a:gd name="connsiteY75" fmla="*/ 144930 h 298698"/>
                  <a:gd name="connsiteX76" fmla="*/ 348185 w 470138"/>
                  <a:gd name="connsiteY76" fmla="*/ 146698 h 298698"/>
                  <a:gd name="connsiteX77" fmla="*/ 335813 w 470138"/>
                  <a:gd name="connsiteY77" fmla="*/ 146698 h 298698"/>
                  <a:gd name="connsiteX78" fmla="*/ 330511 w 470138"/>
                  <a:gd name="connsiteY78" fmla="*/ 146698 h 298698"/>
                  <a:gd name="connsiteX79" fmla="*/ 328743 w 470138"/>
                  <a:gd name="connsiteY79" fmla="*/ 146698 h 298698"/>
                  <a:gd name="connsiteX80" fmla="*/ 325209 w 470138"/>
                  <a:gd name="connsiteY80" fmla="*/ 141396 h 298698"/>
                  <a:gd name="connsiteX81" fmla="*/ 323441 w 470138"/>
                  <a:gd name="connsiteY81" fmla="*/ 134326 h 298698"/>
                  <a:gd name="connsiteX82" fmla="*/ 325209 w 470138"/>
                  <a:gd name="connsiteY82" fmla="*/ 127256 h 298698"/>
                  <a:gd name="connsiteX83" fmla="*/ 316371 w 470138"/>
                  <a:gd name="connsiteY83" fmla="*/ 127256 h 298698"/>
                  <a:gd name="connsiteX84" fmla="*/ 309302 w 470138"/>
                  <a:gd name="connsiteY84" fmla="*/ 125488 h 298698"/>
                  <a:gd name="connsiteX85" fmla="*/ 309302 w 470138"/>
                  <a:gd name="connsiteY85" fmla="*/ 120186 h 298698"/>
                  <a:gd name="connsiteX86" fmla="*/ 309302 w 470138"/>
                  <a:gd name="connsiteY86" fmla="*/ 116651 h 298698"/>
                  <a:gd name="connsiteX87" fmla="*/ 309302 w 470138"/>
                  <a:gd name="connsiteY87" fmla="*/ 111349 h 298698"/>
                  <a:gd name="connsiteX88" fmla="*/ 258045 w 470138"/>
                  <a:gd name="connsiteY88" fmla="*/ 93675 h 298698"/>
                  <a:gd name="connsiteX89" fmla="*/ 261580 w 470138"/>
                  <a:gd name="connsiteY89" fmla="*/ 93675 h 298698"/>
                  <a:gd name="connsiteX90" fmla="*/ 272184 w 470138"/>
                  <a:gd name="connsiteY90" fmla="*/ 93675 h 298698"/>
                  <a:gd name="connsiteX91" fmla="*/ 281021 w 470138"/>
                  <a:gd name="connsiteY91" fmla="*/ 93675 h 298698"/>
                  <a:gd name="connsiteX92" fmla="*/ 282788 w 470138"/>
                  <a:gd name="connsiteY92" fmla="*/ 100745 h 298698"/>
                  <a:gd name="connsiteX93" fmla="*/ 302230 w 470138"/>
                  <a:gd name="connsiteY93" fmla="*/ 100745 h 298698"/>
                  <a:gd name="connsiteX94" fmla="*/ 293393 w 470138"/>
                  <a:gd name="connsiteY94" fmla="*/ 106047 h 298698"/>
                  <a:gd name="connsiteX95" fmla="*/ 291625 w 470138"/>
                  <a:gd name="connsiteY95" fmla="*/ 107815 h 298698"/>
                  <a:gd name="connsiteX96" fmla="*/ 291625 w 470138"/>
                  <a:gd name="connsiteY96" fmla="*/ 104280 h 298698"/>
                  <a:gd name="connsiteX97" fmla="*/ 286323 w 470138"/>
                  <a:gd name="connsiteY97" fmla="*/ 104280 h 298698"/>
                  <a:gd name="connsiteX98" fmla="*/ 282788 w 470138"/>
                  <a:gd name="connsiteY98" fmla="*/ 104280 h 298698"/>
                  <a:gd name="connsiteX99" fmla="*/ 277486 w 470138"/>
                  <a:gd name="connsiteY99" fmla="*/ 104280 h 298698"/>
                  <a:gd name="connsiteX100" fmla="*/ 273951 w 470138"/>
                  <a:gd name="connsiteY100" fmla="*/ 104280 h 298698"/>
                  <a:gd name="connsiteX101" fmla="*/ 270417 w 470138"/>
                  <a:gd name="connsiteY101" fmla="*/ 104280 h 298698"/>
                  <a:gd name="connsiteX102" fmla="*/ 265114 w 470138"/>
                  <a:gd name="connsiteY102" fmla="*/ 104280 h 298698"/>
                  <a:gd name="connsiteX103" fmla="*/ 258045 w 470138"/>
                  <a:gd name="connsiteY103" fmla="*/ 102512 h 298698"/>
                  <a:gd name="connsiteX104" fmla="*/ 258045 w 470138"/>
                  <a:gd name="connsiteY104" fmla="*/ 100745 h 298698"/>
                  <a:gd name="connsiteX105" fmla="*/ 258045 w 470138"/>
                  <a:gd name="connsiteY105" fmla="*/ 97210 h 298698"/>
                  <a:gd name="connsiteX106" fmla="*/ 187348 w 470138"/>
                  <a:gd name="connsiteY106" fmla="*/ 51256 h 298698"/>
                  <a:gd name="connsiteX107" fmla="*/ 194417 w 470138"/>
                  <a:gd name="connsiteY107" fmla="*/ 51256 h 298698"/>
                  <a:gd name="connsiteX108" fmla="*/ 197952 w 470138"/>
                  <a:gd name="connsiteY108" fmla="*/ 51256 h 298698"/>
                  <a:gd name="connsiteX109" fmla="*/ 201487 w 470138"/>
                  <a:gd name="connsiteY109" fmla="*/ 53023 h 298698"/>
                  <a:gd name="connsiteX110" fmla="*/ 203254 w 470138"/>
                  <a:gd name="connsiteY110" fmla="*/ 56558 h 298698"/>
                  <a:gd name="connsiteX111" fmla="*/ 208557 w 470138"/>
                  <a:gd name="connsiteY111" fmla="*/ 65395 h 298698"/>
                  <a:gd name="connsiteX112" fmla="*/ 213859 w 470138"/>
                  <a:gd name="connsiteY112" fmla="*/ 65395 h 298698"/>
                  <a:gd name="connsiteX113" fmla="*/ 217394 w 470138"/>
                  <a:gd name="connsiteY113" fmla="*/ 74233 h 298698"/>
                  <a:gd name="connsiteX114" fmla="*/ 217394 w 470138"/>
                  <a:gd name="connsiteY114" fmla="*/ 81303 h 298698"/>
                  <a:gd name="connsiteX115" fmla="*/ 217394 w 470138"/>
                  <a:gd name="connsiteY115" fmla="*/ 86605 h 298698"/>
                  <a:gd name="connsiteX116" fmla="*/ 212092 w 470138"/>
                  <a:gd name="connsiteY116" fmla="*/ 86605 h 298698"/>
                  <a:gd name="connsiteX117" fmla="*/ 206789 w 470138"/>
                  <a:gd name="connsiteY117" fmla="*/ 81303 h 298698"/>
                  <a:gd name="connsiteX118" fmla="*/ 203254 w 470138"/>
                  <a:gd name="connsiteY118" fmla="*/ 77768 h 298698"/>
                  <a:gd name="connsiteX119" fmla="*/ 194417 w 470138"/>
                  <a:gd name="connsiteY119" fmla="*/ 81303 h 298698"/>
                  <a:gd name="connsiteX120" fmla="*/ 187348 w 470138"/>
                  <a:gd name="connsiteY120" fmla="*/ 83070 h 298698"/>
                  <a:gd name="connsiteX121" fmla="*/ 182046 w 470138"/>
                  <a:gd name="connsiteY121" fmla="*/ 79535 h 298698"/>
                  <a:gd name="connsiteX122" fmla="*/ 178511 w 470138"/>
                  <a:gd name="connsiteY122" fmla="*/ 74233 h 298698"/>
                  <a:gd name="connsiteX123" fmla="*/ 169674 w 470138"/>
                  <a:gd name="connsiteY123" fmla="*/ 68930 h 298698"/>
                  <a:gd name="connsiteX124" fmla="*/ 169674 w 470138"/>
                  <a:gd name="connsiteY124" fmla="*/ 63628 h 298698"/>
                  <a:gd name="connsiteX125" fmla="*/ 169674 w 470138"/>
                  <a:gd name="connsiteY125" fmla="*/ 56558 h 298698"/>
                  <a:gd name="connsiteX126" fmla="*/ 174976 w 470138"/>
                  <a:gd name="connsiteY126" fmla="*/ 56558 h 298698"/>
                  <a:gd name="connsiteX127" fmla="*/ 180278 w 470138"/>
                  <a:gd name="connsiteY127" fmla="*/ 56558 h 298698"/>
                  <a:gd name="connsiteX128" fmla="*/ 180278 w 470138"/>
                  <a:gd name="connsiteY128" fmla="*/ 53023 h 298698"/>
                  <a:gd name="connsiteX129" fmla="*/ 12372 w 470138"/>
                  <a:gd name="connsiteY129" fmla="*/ 15908 h 298698"/>
                  <a:gd name="connsiteX130" fmla="*/ 12372 w 470138"/>
                  <a:gd name="connsiteY130" fmla="*/ 21210 h 298698"/>
                  <a:gd name="connsiteX131" fmla="*/ 12372 w 470138"/>
                  <a:gd name="connsiteY131" fmla="*/ 24745 h 298698"/>
                  <a:gd name="connsiteX132" fmla="*/ 8837 w 470138"/>
                  <a:gd name="connsiteY132" fmla="*/ 28280 h 298698"/>
                  <a:gd name="connsiteX133" fmla="*/ 7069 w 470138"/>
                  <a:gd name="connsiteY133" fmla="*/ 31815 h 298698"/>
                  <a:gd name="connsiteX134" fmla="*/ 7069 w 470138"/>
                  <a:gd name="connsiteY134" fmla="*/ 38885 h 298698"/>
                  <a:gd name="connsiteX135" fmla="*/ 0 w 470138"/>
                  <a:gd name="connsiteY135" fmla="*/ 35350 h 298698"/>
                  <a:gd name="connsiteX136" fmla="*/ 0 w 470138"/>
                  <a:gd name="connsiteY136" fmla="*/ 31815 h 298698"/>
                  <a:gd name="connsiteX137" fmla="*/ 0 w 470138"/>
                  <a:gd name="connsiteY137" fmla="*/ 28280 h 298698"/>
                  <a:gd name="connsiteX138" fmla="*/ 7069 w 470138"/>
                  <a:gd name="connsiteY138" fmla="*/ 21210 h 298698"/>
                  <a:gd name="connsiteX139" fmla="*/ 58325 w 470138"/>
                  <a:gd name="connsiteY139" fmla="*/ 0 h 298698"/>
                  <a:gd name="connsiteX140" fmla="*/ 63627 w 470138"/>
                  <a:gd name="connsiteY140" fmla="*/ 0 h 298698"/>
                  <a:gd name="connsiteX141" fmla="*/ 77767 w 470138"/>
                  <a:gd name="connsiteY141" fmla="*/ 0 h 298698"/>
                  <a:gd name="connsiteX142" fmla="*/ 83069 w 470138"/>
                  <a:gd name="connsiteY142" fmla="*/ 0 h 298698"/>
                  <a:gd name="connsiteX143" fmla="*/ 88372 w 470138"/>
                  <a:gd name="connsiteY143" fmla="*/ 8837 h 298698"/>
                  <a:gd name="connsiteX144" fmla="*/ 88372 w 470138"/>
                  <a:gd name="connsiteY144" fmla="*/ 10604 h 298698"/>
                  <a:gd name="connsiteX145" fmla="*/ 88372 w 470138"/>
                  <a:gd name="connsiteY145" fmla="*/ 15907 h 298698"/>
                  <a:gd name="connsiteX146" fmla="*/ 86604 w 470138"/>
                  <a:gd name="connsiteY146" fmla="*/ 21209 h 298698"/>
                  <a:gd name="connsiteX147" fmla="*/ 86604 w 470138"/>
                  <a:gd name="connsiteY147" fmla="*/ 22977 h 298698"/>
                  <a:gd name="connsiteX148" fmla="*/ 81302 w 470138"/>
                  <a:gd name="connsiteY148" fmla="*/ 28279 h 298698"/>
                  <a:gd name="connsiteX149" fmla="*/ 77767 w 470138"/>
                  <a:gd name="connsiteY149" fmla="*/ 28279 h 298698"/>
                  <a:gd name="connsiteX150" fmla="*/ 72465 w 470138"/>
                  <a:gd name="connsiteY150" fmla="*/ 28279 h 298698"/>
                  <a:gd name="connsiteX151" fmla="*/ 68930 w 470138"/>
                  <a:gd name="connsiteY151" fmla="*/ 28279 h 298698"/>
                  <a:gd name="connsiteX152" fmla="*/ 60092 w 470138"/>
                  <a:gd name="connsiteY152" fmla="*/ 22977 h 298698"/>
                  <a:gd name="connsiteX153" fmla="*/ 58325 w 470138"/>
                  <a:gd name="connsiteY153" fmla="*/ 22977 h 298698"/>
                  <a:gd name="connsiteX154" fmla="*/ 49488 w 470138"/>
                  <a:gd name="connsiteY154" fmla="*/ 15907 h 298698"/>
                  <a:gd name="connsiteX155" fmla="*/ 49488 w 470138"/>
                  <a:gd name="connsiteY155" fmla="*/ 7070 h 298698"/>
                  <a:gd name="connsiteX156" fmla="*/ 49488 w 470138"/>
                  <a:gd name="connsiteY156" fmla="*/ 3535 h 29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470138" h="298698">
                    <a:moveTo>
                      <a:pt x="373837" y="178512"/>
                    </a:moveTo>
                    <a:cubicBezTo>
                      <a:pt x="376847" y="178512"/>
                      <a:pt x="376847" y="178512"/>
                      <a:pt x="376847" y="178512"/>
                    </a:cubicBezTo>
                    <a:cubicBezTo>
                      <a:pt x="382865" y="178512"/>
                      <a:pt x="382865" y="178512"/>
                      <a:pt x="382865" y="178512"/>
                    </a:cubicBezTo>
                    <a:cubicBezTo>
                      <a:pt x="391894" y="184447"/>
                      <a:pt x="391894" y="184447"/>
                      <a:pt x="391894" y="184447"/>
                    </a:cubicBezTo>
                    <a:cubicBezTo>
                      <a:pt x="399417" y="191866"/>
                      <a:pt x="399417" y="191866"/>
                      <a:pt x="399417" y="191866"/>
                    </a:cubicBezTo>
                    <a:cubicBezTo>
                      <a:pt x="399417" y="191866"/>
                      <a:pt x="403931" y="193350"/>
                      <a:pt x="405436" y="193350"/>
                    </a:cubicBezTo>
                    <a:cubicBezTo>
                      <a:pt x="406941" y="193350"/>
                      <a:pt x="408445" y="193350"/>
                      <a:pt x="409950" y="193350"/>
                    </a:cubicBezTo>
                    <a:cubicBezTo>
                      <a:pt x="411455" y="193350"/>
                      <a:pt x="417474" y="193350"/>
                      <a:pt x="417474" y="193350"/>
                    </a:cubicBezTo>
                    <a:cubicBezTo>
                      <a:pt x="432521" y="199285"/>
                      <a:pt x="432521" y="199285"/>
                      <a:pt x="432521" y="199285"/>
                    </a:cubicBezTo>
                    <a:cubicBezTo>
                      <a:pt x="441549" y="206704"/>
                      <a:pt x="441549" y="206704"/>
                      <a:pt x="441549" y="206704"/>
                    </a:cubicBezTo>
                    <a:cubicBezTo>
                      <a:pt x="441549" y="212639"/>
                      <a:pt x="441549" y="212639"/>
                      <a:pt x="441549" y="212639"/>
                    </a:cubicBezTo>
                    <a:cubicBezTo>
                      <a:pt x="444558" y="225993"/>
                      <a:pt x="444558" y="225993"/>
                      <a:pt x="444558" y="225993"/>
                    </a:cubicBezTo>
                    <a:cubicBezTo>
                      <a:pt x="449072" y="225993"/>
                      <a:pt x="449072" y="225993"/>
                      <a:pt x="449072" y="225993"/>
                    </a:cubicBezTo>
                    <a:cubicBezTo>
                      <a:pt x="452082" y="225993"/>
                      <a:pt x="452082" y="225993"/>
                      <a:pt x="452082" y="225993"/>
                    </a:cubicBezTo>
                    <a:cubicBezTo>
                      <a:pt x="452082" y="234896"/>
                      <a:pt x="452082" y="234896"/>
                      <a:pt x="452082" y="234896"/>
                    </a:cubicBezTo>
                    <a:cubicBezTo>
                      <a:pt x="456596" y="234896"/>
                      <a:pt x="456596" y="234896"/>
                      <a:pt x="456596" y="234896"/>
                    </a:cubicBezTo>
                    <a:cubicBezTo>
                      <a:pt x="462615" y="240831"/>
                      <a:pt x="462615" y="240831"/>
                      <a:pt x="462615" y="240831"/>
                    </a:cubicBezTo>
                    <a:cubicBezTo>
                      <a:pt x="470138" y="240831"/>
                      <a:pt x="470138" y="240831"/>
                      <a:pt x="470138" y="240831"/>
                    </a:cubicBezTo>
                    <a:cubicBezTo>
                      <a:pt x="462615" y="251217"/>
                      <a:pt x="462615" y="251217"/>
                      <a:pt x="462615" y="251217"/>
                    </a:cubicBezTo>
                    <a:cubicBezTo>
                      <a:pt x="456596" y="254185"/>
                      <a:pt x="456596" y="254185"/>
                      <a:pt x="456596" y="254185"/>
                    </a:cubicBezTo>
                    <a:cubicBezTo>
                      <a:pt x="449072" y="267539"/>
                      <a:pt x="449072" y="267539"/>
                      <a:pt x="449072" y="267539"/>
                    </a:cubicBezTo>
                    <a:cubicBezTo>
                      <a:pt x="440044" y="270506"/>
                      <a:pt x="440044" y="270506"/>
                      <a:pt x="440044" y="270506"/>
                    </a:cubicBezTo>
                    <a:cubicBezTo>
                      <a:pt x="421988" y="270506"/>
                      <a:pt x="421988" y="270506"/>
                      <a:pt x="421988" y="270506"/>
                    </a:cubicBezTo>
                    <a:cubicBezTo>
                      <a:pt x="418978" y="274958"/>
                      <a:pt x="418978" y="274958"/>
                      <a:pt x="418978" y="274958"/>
                    </a:cubicBezTo>
                    <a:cubicBezTo>
                      <a:pt x="406941" y="274958"/>
                      <a:pt x="406941" y="274958"/>
                      <a:pt x="406941" y="274958"/>
                    </a:cubicBezTo>
                    <a:cubicBezTo>
                      <a:pt x="403931" y="285344"/>
                      <a:pt x="403931" y="285344"/>
                      <a:pt x="403931" y="285344"/>
                    </a:cubicBezTo>
                    <a:cubicBezTo>
                      <a:pt x="402427" y="292763"/>
                      <a:pt x="402427" y="292763"/>
                      <a:pt x="402427" y="292763"/>
                    </a:cubicBezTo>
                    <a:cubicBezTo>
                      <a:pt x="399417" y="295731"/>
                      <a:pt x="399417" y="295731"/>
                      <a:pt x="399417" y="295731"/>
                    </a:cubicBezTo>
                    <a:cubicBezTo>
                      <a:pt x="396408" y="298698"/>
                      <a:pt x="396408" y="298698"/>
                      <a:pt x="396408" y="298698"/>
                    </a:cubicBezTo>
                    <a:cubicBezTo>
                      <a:pt x="391894" y="298698"/>
                      <a:pt x="391894" y="298698"/>
                      <a:pt x="391894" y="298698"/>
                    </a:cubicBezTo>
                    <a:cubicBezTo>
                      <a:pt x="387380" y="291279"/>
                      <a:pt x="387380" y="291279"/>
                      <a:pt x="387380" y="291279"/>
                    </a:cubicBezTo>
                    <a:cubicBezTo>
                      <a:pt x="376847" y="286828"/>
                      <a:pt x="376847" y="286828"/>
                      <a:pt x="376847" y="286828"/>
                    </a:cubicBezTo>
                    <a:cubicBezTo>
                      <a:pt x="370828" y="280893"/>
                      <a:pt x="370828" y="280893"/>
                      <a:pt x="370828" y="280893"/>
                    </a:cubicBezTo>
                    <a:cubicBezTo>
                      <a:pt x="370828" y="277925"/>
                      <a:pt x="370828" y="277925"/>
                      <a:pt x="370828" y="277925"/>
                    </a:cubicBezTo>
                    <a:cubicBezTo>
                      <a:pt x="370828" y="273474"/>
                      <a:pt x="370828" y="273474"/>
                      <a:pt x="370828" y="273474"/>
                    </a:cubicBezTo>
                    <a:cubicBezTo>
                      <a:pt x="370828" y="267539"/>
                      <a:pt x="370828" y="267539"/>
                      <a:pt x="370828" y="267539"/>
                    </a:cubicBezTo>
                    <a:cubicBezTo>
                      <a:pt x="370828" y="264571"/>
                      <a:pt x="370828" y="264571"/>
                      <a:pt x="370828" y="264571"/>
                    </a:cubicBezTo>
                    <a:cubicBezTo>
                      <a:pt x="370828" y="252701"/>
                      <a:pt x="370828" y="252701"/>
                      <a:pt x="370828" y="252701"/>
                    </a:cubicBezTo>
                    <a:cubicBezTo>
                      <a:pt x="370828" y="249733"/>
                      <a:pt x="370828" y="249733"/>
                      <a:pt x="370828" y="249733"/>
                    </a:cubicBezTo>
                    <a:cubicBezTo>
                      <a:pt x="370828" y="242315"/>
                      <a:pt x="370828" y="242315"/>
                      <a:pt x="370828" y="242315"/>
                    </a:cubicBezTo>
                    <a:cubicBezTo>
                      <a:pt x="363304" y="231928"/>
                      <a:pt x="363304" y="231928"/>
                      <a:pt x="363304" y="231928"/>
                    </a:cubicBezTo>
                    <a:cubicBezTo>
                      <a:pt x="358790" y="227477"/>
                      <a:pt x="358790" y="227477"/>
                      <a:pt x="358790" y="227477"/>
                    </a:cubicBezTo>
                    <a:cubicBezTo>
                      <a:pt x="358790" y="223025"/>
                      <a:pt x="358790" y="223025"/>
                      <a:pt x="358790" y="223025"/>
                    </a:cubicBezTo>
                    <a:cubicBezTo>
                      <a:pt x="358790" y="220058"/>
                      <a:pt x="358790" y="220058"/>
                      <a:pt x="358790" y="220058"/>
                    </a:cubicBezTo>
                    <a:cubicBezTo>
                      <a:pt x="363304" y="214123"/>
                      <a:pt x="363304" y="214123"/>
                      <a:pt x="363304" y="214123"/>
                    </a:cubicBezTo>
                    <a:cubicBezTo>
                      <a:pt x="370828" y="212639"/>
                      <a:pt x="370828" y="212639"/>
                      <a:pt x="370828" y="212639"/>
                    </a:cubicBezTo>
                    <a:cubicBezTo>
                      <a:pt x="376847" y="206704"/>
                      <a:pt x="376847" y="206704"/>
                      <a:pt x="376847" y="206704"/>
                    </a:cubicBezTo>
                    <a:lnTo>
                      <a:pt x="376847" y="199285"/>
                    </a:lnTo>
                    <a:cubicBezTo>
                      <a:pt x="373837" y="185931"/>
                      <a:pt x="373837" y="185931"/>
                      <a:pt x="373837" y="185931"/>
                    </a:cubicBezTo>
                    <a:cubicBezTo>
                      <a:pt x="373837" y="182963"/>
                      <a:pt x="373837" y="182963"/>
                      <a:pt x="373837" y="182963"/>
                    </a:cubicBezTo>
                    <a:cubicBezTo>
                      <a:pt x="373837" y="178512"/>
                      <a:pt x="373837" y="178512"/>
                      <a:pt x="373837" y="178512"/>
                    </a:cubicBezTo>
                    <a:close/>
                    <a:moveTo>
                      <a:pt x="275720" y="116651"/>
                    </a:moveTo>
                    <a:lnTo>
                      <a:pt x="281022" y="116651"/>
                    </a:lnTo>
                    <a:lnTo>
                      <a:pt x="284556" y="116651"/>
                    </a:lnTo>
                    <a:lnTo>
                      <a:pt x="288091" y="120186"/>
                    </a:lnTo>
                    <a:lnTo>
                      <a:pt x="291626" y="125488"/>
                    </a:lnTo>
                    <a:lnTo>
                      <a:pt x="291626" y="130790"/>
                    </a:lnTo>
                    <a:lnTo>
                      <a:pt x="284556" y="134325"/>
                    </a:lnTo>
                    <a:lnTo>
                      <a:pt x="281022" y="130790"/>
                    </a:lnTo>
                    <a:lnTo>
                      <a:pt x="281022" y="125488"/>
                    </a:lnTo>
                    <a:lnTo>
                      <a:pt x="275720" y="121953"/>
                    </a:lnTo>
                    <a:lnTo>
                      <a:pt x="275720" y="120186"/>
                    </a:lnTo>
                    <a:close/>
                    <a:moveTo>
                      <a:pt x="309302" y="107814"/>
                    </a:moveTo>
                    <a:lnTo>
                      <a:pt x="314604" y="107814"/>
                    </a:lnTo>
                    <a:lnTo>
                      <a:pt x="319906" y="113116"/>
                    </a:lnTo>
                    <a:lnTo>
                      <a:pt x="323441" y="116651"/>
                    </a:lnTo>
                    <a:lnTo>
                      <a:pt x="330511" y="120186"/>
                    </a:lnTo>
                    <a:lnTo>
                      <a:pt x="330511" y="116651"/>
                    </a:lnTo>
                    <a:lnTo>
                      <a:pt x="339348" y="116651"/>
                    </a:lnTo>
                    <a:lnTo>
                      <a:pt x="344650" y="116651"/>
                    </a:lnTo>
                    <a:lnTo>
                      <a:pt x="351720" y="121954"/>
                    </a:lnTo>
                    <a:lnTo>
                      <a:pt x="364092" y="130791"/>
                    </a:lnTo>
                    <a:lnTo>
                      <a:pt x="364092" y="139628"/>
                    </a:lnTo>
                    <a:lnTo>
                      <a:pt x="358789" y="144930"/>
                    </a:lnTo>
                    <a:lnTo>
                      <a:pt x="353487" y="144930"/>
                    </a:lnTo>
                    <a:lnTo>
                      <a:pt x="348185" y="144930"/>
                    </a:lnTo>
                    <a:lnTo>
                      <a:pt x="348185" y="146698"/>
                    </a:lnTo>
                    <a:lnTo>
                      <a:pt x="335813" y="146698"/>
                    </a:lnTo>
                    <a:lnTo>
                      <a:pt x="330511" y="146698"/>
                    </a:lnTo>
                    <a:lnTo>
                      <a:pt x="328743" y="146698"/>
                    </a:lnTo>
                    <a:lnTo>
                      <a:pt x="325209" y="141396"/>
                    </a:lnTo>
                    <a:lnTo>
                      <a:pt x="323441" y="134326"/>
                    </a:lnTo>
                    <a:lnTo>
                      <a:pt x="325209" y="127256"/>
                    </a:lnTo>
                    <a:lnTo>
                      <a:pt x="316371" y="127256"/>
                    </a:lnTo>
                    <a:lnTo>
                      <a:pt x="309302" y="125488"/>
                    </a:lnTo>
                    <a:lnTo>
                      <a:pt x="309302" y="120186"/>
                    </a:lnTo>
                    <a:lnTo>
                      <a:pt x="309302" y="116651"/>
                    </a:lnTo>
                    <a:lnTo>
                      <a:pt x="309302" y="111349"/>
                    </a:lnTo>
                    <a:close/>
                    <a:moveTo>
                      <a:pt x="258045" y="93675"/>
                    </a:moveTo>
                    <a:lnTo>
                      <a:pt x="261580" y="93675"/>
                    </a:lnTo>
                    <a:lnTo>
                      <a:pt x="272184" y="93675"/>
                    </a:lnTo>
                    <a:lnTo>
                      <a:pt x="281021" y="93675"/>
                    </a:lnTo>
                    <a:lnTo>
                      <a:pt x="282788" y="100745"/>
                    </a:lnTo>
                    <a:lnTo>
                      <a:pt x="302230" y="100745"/>
                    </a:lnTo>
                    <a:lnTo>
                      <a:pt x="293393" y="106047"/>
                    </a:lnTo>
                    <a:lnTo>
                      <a:pt x="291625" y="107815"/>
                    </a:lnTo>
                    <a:lnTo>
                      <a:pt x="291625" y="104280"/>
                    </a:lnTo>
                    <a:lnTo>
                      <a:pt x="286323" y="104280"/>
                    </a:lnTo>
                    <a:lnTo>
                      <a:pt x="282788" y="104280"/>
                    </a:lnTo>
                    <a:lnTo>
                      <a:pt x="277486" y="104280"/>
                    </a:lnTo>
                    <a:lnTo>
                      <a:pt x="273951" y="104280"/>
                    </a:lnTo>
                    <a:lnTo>
                      <a:pt x="270417" y="104280"/>
                    </a:lnTo>
                    <a:lnTo>
                      <a:pt x="265114" y="104280"/>
                    </a:lnTo>
                    <a:lnTo>
                      <a:pt x="258045" y="102512"/>
                    </a:lnTo>
                    <a:lnTo>
                      <a:pt x="258045" y="100745"/>
                    </a:lnTo>
                    <a:lnTo>
                      <a:pt x="258045" y="97210"/>
                    </a:lnTo>
                    <a:close/>
                    <a:moveTo>
                      <a:pt x="187348" y="51256"/>
                    </a:moveTo>
                    <a:lnTo>
                      <a:pt x="194417" y="51256"/>
                    </a:lnTo>
                    <a:lnTo>
                      <a:pt x="197952" y="51256"/>
                    </a:lnTo>
                    <a:lnTo>
                      <a:pt x="201487" y="53023"/>
                    </a:lnTo>
                    <a:lnTo>
                      <a:pt x="203254" y="56558"/>
                    </a:lnTo>
                    <a:lnTo>
                      <a:pt x="208557" y="65395"/>
                    </a:lnTo>
                    <a:lnTo>
                      <a:pt x="213859" y="65395"/>
                    </a:lnTo>
                    <a:lnTo>
                      <a:pt x="217394" y="74233"/>
                    </a:lnTo>
                    <a:lnTo>
                      <a:pt x="217394" y="81303"/>
                    </a:lnTo>
                    <a:lnTo>
                      <a:pt x="217394" y="86605"/>
                    </a:lnTo>
                    <a:lnTo>
                      <a:pt x="212092" y="86605"/>
                    </a:lnTo>
                    <a:lnTo>
                      <a:pt x="206789" y="81303"/>
                    </a:lnTo>
                    <a:lnTo>
                      <a:pt x="203254" y="77768"/>
                    </a:lnTo>
                    <a:lnTo>
                      <a:pt x="194417" y="81303"/>
                    </a:lnTo>
                    <a:lnTo>
                      <a:pt x="187348" y="83070"/>
                    </a:lnTo>
                    <a:lnTo>
                      <a:pt x="182046" y="79535"/>
                    </a:lnTo>
                    <a:lnTo>
                      <a:pt x="178511" y="74233"/>
                    </a:lnTo>
                    <a:lnTo>
                      <a:pt x="169674" y="68930"/>
                    </a:lnTo>
                    <a:lnTo>
                      <a:pt x="169674" y="63628"/>
                    </a:lnTo>
                    <a:lnTo>
                      <a:pt x="169674" y="56558"/>
                    </a:lnTo>
                    <a:lnTo>
                      <a:pt x="174976" y="56558"/>
                    </a:lnTo>
                    <a:lnTo>
                      <a:pt x="180278" y="56558"/>
                    </a:lnTo>
                    <a:lnTo>
                      <a:pt x="180278" y="53023"/>
                    </a:lnTo>
                    <a:close/>
                    <a:moveTo>
                      <a:pt x="12372" y="15908"/>
                    </a:moveTo>
                    <a:lnTo>
                      <a:pt x="12372" y="21210"/>
                    </a:lnTo>
                    <a:lnTo>
                      <a:pt x="12372" y="24745"/>
                    </a:lnTo>
                    <a:lnTo>
                      <a:pt x="8837" y="28280"/>
                    </a:lnTo>
                    <a:lnTo>
                      <a:pt x="7069" y="31815"/>
                    </a:lnTo>
                    <a:lnTo>
                      <a:pt x="7069" y="38885"/>
                    </a:lnTo>
                    <a:lnTo>
                      <a:pt x="0" y="35350"/>
                    </a:lnTo>
                    <a:lnTo>
                      <a:pt x="0" y="31815"/>
                    </a:lnTo>
                    <a:lnTo>
                      <a:pt x="0" y="28280"/>
                    </a:lnTo>
                    <a:lnTo>
                      <a:pt x="7069" y="21210"/>
                    </a:lnTo>
                    <a:close/>
                    <a:moveTo>
                      <a:pt x="58325" y="0"/>
                    </a:moveTo>
                    <a:lnTo>
                      <a:pt x="63627" y="0"/>
                    </a:lnTo>
                    <a:lnTo>
                      <a:pt x="77767" y="0"/>
                    </a:lnTo>
                    <a:lnTo>
                      <a:pt x="83069" y="0"/>
                    </a:lnTo>
                    <a:lnTo>
                      <a:pt x="88372" y="8837"/>
                    </a:lnTo>
                    <a:lnTo>
                      <a:pt x="88372" y="10604"/>
                    </a:lnTo>
                    <a:lnTo>
                      <a:pt x="88372" y="15907"/>
                    </a:lnTo>
                    <a:lnTo>
                      <a:pt x="86604" y="21209"/>
                    </a:lnTo>
                    <a:lnTo>
                      <a:pt x="86604" y="22977"/>
                    </a:lnTo>
                    <a:lnTo>
                      <a:pt x="81302" y="28279"/>
                    </a:lnTo>
                    <a:lnTo>
                      <a:pt x="77767" y="28279"/>
                    </a:lnTo>
                    <a:lnTo>
                      <a:pt x="72465" y="28279"/>
                    </a:lnTo>
                    <a:lnTo>
                      <a:pt x="68930" y="28279"/>
                    </a:lnTo>
                    <a:lnTo>
                      <a:pt x="60092" y="22977"/>
                    </a:lnTo>
                    <a:lnTo>
                      <a:pt x="58325" y="22977"/>
                    </a:lnTo>
                    <a:lnTo>
                      <a:pt x="49488" y="15907"/>
                    </a:lnTo>
                    <a:lnTo>
                      <a:pt x="49488" y="7070"/>
                    </a:lnTo>
                    <a:lnTo>
                      <a:pt x="49488" y="3535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182843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948F0C-1EEA-2C45-A753-368BBF2273A7}"/>
                </a:ext>
              </a:extLst>
            </p:cNvPr>
            <p:cNvSpPr txBox="1"/>
            <p:nvPr/>
          </p:nvSpPr>
          <p:spPr>
            <a:xfrm>
              <a:off x="14838019" y="702479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CD5119-C53F-5D4F-AA73-8CE38D415955}"/>
                </a:ext>
              </a:extLst>
            </p:cNvPr>
            <p:cNvSpPr txBox="1"/>
            <p:nvPr/>
          </p:nvSpPr>
          <p:spPr>
            <a:xfrm>
              <a:off x="13428319" y="616754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E2DB88-DF47-3E46-837B-EBC29EBA7E9D}"/>
                </a:ext>
              </a:extLst>
            </p:cNvPr>
            <p:cNvSpPr txBox="1"/>
            <p:nvPr/>
          </p:nvSpPr>
          <p:spPr>
            <a:xfrm>
              <a:off x="16133419" y="607229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28B900-AFBB-5041-A45A-15E725814AF8}"/>
                </a:ext>
              </a:extLst>
            </p:cNvPr>
            <p:cNvSpPr txBox="1"/>
            <p:nvPr/>
          </p:nvSpPr>
          <p:spPr>
            <a:xfrm>
              <a:off x="17200219" y="407204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E78951-9F40-7D46-A12B-8D8398584892}"/>
                </a:ext>
              </a:extLst>
            </p:cNvPr>
            <p:cNvSpPr txBox="1"/>
            <p:nvPr/>
          </p:nvSpPr>
          <p:spPr>
            <a:xfrm>
              <a:off x="13695019" y="435779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A14122-A680-F142-9CB4-3A25B6114872}"/>
                </a:ext>
              </a:extLst>
            </p:cNvPr>
            <p:cNvSpPr txBox="1"/>
            <p:nvPr/>
          </p:nvSpPr>
          <p:spPr>
            <a:xfrm>
              <a:off x="15047569" y="578654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12857A-CD22-F94B-AEF1-4710AF7E88E2}"/>
                </a:ext>
              </a:extLst>
            </p:cNvPr>
            <p:cNvSpPr txBox="1"/>
            <p:nvPr/>
          </p:nvSpPr>
          <p:spPr>
            <a:xfrm>
              <a:off x="15866719" y="500549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Franklin Gothic Book" panose="020B0503020102020204" pitchFamily="34" charset="0"/>
                  <a:ea typeface="Lato Light" charset="0"/>
                  <a:cs typeface="Lato Light" charset="0"/>
                </a:rPr>
                <a:t>1</a:t>
              </a:r>
              <a:endParaRPr lang="en-US" sz="6000" b="0" i="0" spc="300" baseline="30000" dirty="0">
                <a:solidFill>
                  <a:schemeClr val="tx2"/>
                </a:solidFill>
                <a:latin typeface="Franklin Gothic Book" panose="020B0503020102020204" pitchFamily="34" charset="0"/>
                <a:ea typeface="Lato Light" charset="0"/>
                <a:cs typeface="Lato Light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7FA10-BD9F-E740-BC2E-FC12B9C4DBB4}"/>
                </a:ext>
              </a:extLst>
            </p:cNvPr>
            <p:cNvSpPr txBox="1"/>
            <p:nvPr/>
          </p:nvSpPr>
          <p:spPr>
            <a:xfrm>
              <a:off x="19771969" y="753914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FA0E42-49CE-CC4F-B2E8-5C3D5BDC73E1}"/>
                </a:ext>
              </a:extLst>
            </p:cNvPr>
            <p:cNvSpPr txBox="1"/>
            <p:nvPr/>
          </p:nvSpPr>
          <p:spPr>
            <a:xfrm>
              <a:off x="18552769" y="717719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E4FD39-86BD-A742-B802-703BEF273AAE}"/>
                </a:ext>
              </a:extLst>
            </p:cNvPr>
            <p:cNvSpPr txBox="1"/>
            <p:nvPr/>
          </p:nvSpPr>
          <p:spPr>
            <a:xfrm>
              <a:off x="20895919" y="849164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5F7F7D-77FE-6543-A1D5-40DCEDF72E2A}"/>
                </a:ext>
              </a:extLst>
            </p:cNvPr>
            <p:cNvSpPr txBox="1"/>
            <p:nvPr/>
          </p:nvSpPr>
          <p:spPr>
            <a:xfrm>
              <a:off x="20438719" y="748199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338A76-76DA-9941-95E8-6B34A165847B}"/>
                </a:ext>
              </a:extLst>
            </p:cNvPr>
            <p:cNvSpPr txBox="1"/>
            <p:nvPr/>
          </p:nvSpPr>
          <p:spPr>
            <a:xfrm>
              <a:off x="18993635" y="593962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rgbClr val="D024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</a:t>
              </a:r>
              <a:endParaRPr lang="en-US" sz="4400" b="0" i="0" spc="-300" baseline="30000" dirty="0">
                <a:solidFill>
                  <a:srgbClr val="D024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62D655-3E82-8F40-BA28-6945D1D22769}"/>
                </a:ext>
              </a:extLst>
            </p:cNvPr>
            <p:cNvSpPr txBox="1"/>
            <p:nvPr/>
          </p:nvSpPr>
          <p:spPr>
            <a:xfrm>
              <a:off x="19565135" y="595867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BCD939-92CC-194F-BD16-BBCD280C1808}"/>
                </a:ext>
              </a:extLst>
            </p:cNvPr>
            <p:cNvSpPr txBox="1"/>
            <p:nvPr/>
          </p:nvSpPr>
          <p:spPr>
            <a:xfrm>
              <a:off x="19888985" y="649207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C4C6C1-597D-0144-ABE9-D705A3A5D855}"/>
                </a:ext>
              </a:extLst>
            </p:cNvPr>
            <p:cNvSpPr txBox="1"/>
            <p:nvPr/>
          </p:nvSpPr>
          <p:spPr>
            <a:xfrm>
              <a:off x="18460235" y="809227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F1D656-F49C-5E48-953E-9863DDD632CB}"/>
                </a:ext>
              </a:extLst>
            </p:cNvPr>
            <p:cNvSpPr txBox="1"/>
            <p:nvPr/>
          </p:nvSpPr>
          <p:spPr>
            <a:xfrm>
              <a:off x="22289285" y="5063329"/>
              <a:ext cx="872289" cy="37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28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C1007B-42E0-F44C-808F-8750DF40135B}"/>
                </a:ext>
              </a:extLst>
            </p:cNvPr>
            <p:cNvSpPr txBox="1"/>
            <p:nvPr/>
          </p:nvSpPr>
          <p:spPr>
            <a:xfrm>
              <a:off x="21412985" y="6111079"/>
              <a:ext cx="872289" cy="37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28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E4DE6F-4E1A-9F41-9091-04B08D5CE1E7}"/>
                </a:ext>
              </a:extLst>
            </p:cNvPr>
            <p:cNvSpPr txBox="1"/>
            <p:nvPr/>
          </p:nvSpPr>
          <p:spPr>
            <a:xfrm>
              <a:off x="18533719" y="6319940"/>
              <a:ext cx="535072" cy="72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sz="60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8F79CD-2230-D141-801F-D26209791419}"/>
                </a:ext>
              </a:extLst>
            </p:cNvPr>
            <p:cNvSpPr txBox="1"/>
            <p:nvPr/>
          </p:nvSpPr>
          <p:spPr>
            <a:xfrm>
              <a:off x="21429319" y="6910490"/>
              <a:ext cx="535072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en-US" sz="4400" b="0" i="0" spc="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A33B28-F3F5-0E41-96A0-1D34D4F6421E}"/>
                </a:ext>
              </a:extLst>
            </p:cNvPr>
            <p:cNvSpPr txBox="1"/>
            <p:nvPr/>
          </p:nvSpPr>
          <p:spPr>
            <a:xfrm>
              <a:off x="21470135" y="489187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8E50B4-74BC-264E-902F-B476DD211561}"/>
                </a:ext>
              </a:extLst>
            </p:cNvPr>
            <p:cNvSpPr txBox="1"/>
            <p:nvPr/>
          </p:nvSpPr>
          <p:spPr>
            <a:xfrm>
              <a:off x="20155685" y="586342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276088-98CB-3E46-9607-24B434B276CB}"/>
                </a:ext>
              </a:extLst>
            </p:cNvPr>
            <p:cNvSpPr txBox="1"/>
            <p:nvPr/>
          </p:nvSpPr>
          <p:spPr>
            <a:xfrm>
              <a:off x="17602985" y="712072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70326-D6B4-7A4F-89F0-D6B33851F322}"/>
                </a:ext>
              </a:extLst>
            </p:cNvPr>
            <p:cNvSpPr txBox="1"/>
            <p:nvPr/>
          </p:nvSpPr>
          <p:spPr>
            <a:xfrm>
              <a:off x="21051035" y="555862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B240820-44D3-4649-87DB-FBFC02B1D8C2}"/>
                </a:ext>
              </a:extLst>
            </p:cNvPr>
            <p:cNvSpPr txBox="1"/>
            <p:nvPr/>
          </p:nvSpPr>
          <p:spPr>
            <a:xfrm>
              <a:off x="20784335" y="7406479"/>
              <a:ext cx="872289" cy="37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sz="28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7831F6D-DC31-F14D-866E-944350915C4F}"/>
                </a:ext>
              </a:extLst>
            </p:cNvPr>
            <p:cNvSpPr txBox="1"/>
            <p:nvPr/>
          </p:nvSpPr>
          <p:spPr>
            <a:xfrm>
              <a:off x="17221985" y="8149429"/>
              <a:ext cx="872289" cy="54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  <a:endParaRPr lang="en-US" sz="44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4243897-B133-1A44-8A66-3C6FCF73305D}"/>
                </a:ext>
              </a:extLst>
            </p:cNvPr>
            <p:cNvSpPr txBox="1"/>
            <p:nvPr/>
          </p:nvSpPr>
          <p:spPr>
            <a:xfrm>
              <a:off x="21089135" y="6473029"/>
              <a:ext cx="872289" cy="37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28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82A7EEF-5403-E941-8211-66FD706BDF42}"/>
                </a:ext>
              </a:extLst>
            </p:cNvPr>
            <p:cNvSpPr txBox="1"/>
            <p:nvPr/>
          </p:nvSpPr>
          <p:spPr>
            <a:xfrm>
              <a:off x="18841235" y="5025229"/>
              <a:ext cx="872289" cy="37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sz="28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8BCF6F5-209B-8B4D-9816-A3F93224E63F}"/>
                </a:ext>
              </a:extLst>
            </p:cNvPr>
            <p:cNvSpPr txBox="1"/>
            <p:nvPr/>
          </p:nvSpPr>
          <p:spPr>
            <a:xfrm>
              <a:off x="20574785" y="6339679"/>
              <a:ext cx="872289" cy="37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spc="-300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sz="2800" b="0" i="0" spc="-300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1" name="Picture 100" descr="A close up of a sign&#10;&#10;Description automatically generated">
            <a:extLst>
              <a:ext uri="{FF2B5EF4-FFF2-40B4-BE49-F238E27FC236}">
                <a16:creationId xmlns:a16="http://schemas.microsoft.com/office/drawing/2014/main" id="{45F4D789-13F4-3F4D-8943-F60BFB6DF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3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19">
            <a:extLst>
              <a:ext uri="{FF2B5EF4-FFF2-40B4-BE49-F238E27FC236}">
                <a16:creationId xmlns:a16="http://schemas.microsoft.com/office/drawing/2014/main" id="{FE332CEF-2C0B-C341-B2B1-4B6470B922F4}"/>
              </a:ext>
            </a:extLst>
          </p:cNvPr>
          <p:cNvSpPr/>
          <p:nvPr userDrawn="1"/>
        </p:nvSpPr>
        <p:spPr>
          <a:xfrm rot="5400000" flipV="1">
            <a:off x="7794284" y="4902575"/>
            <a:ext cx="1187401" cy="1748090"/>
          </a:xfrm>
          <a:prstGeom prst="downArrow">
            <a:avLst/>
          </a:prstGeom>
          <a:gradFill>
            <a:gsLst>
              <a:gs pos="3000">
                <a:srgbClr val="68D5FD"/>
              </a:gs>
              <a:gs pos="100000">
                <a:srgbClr val="68D5FD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386A5B-CBEF-114A-9DB8-907B4176012F}"/>
              </a:ext>
            </a:extLst>
          </p:cNvPr>
          <p:cNvSpPr txBox="1"/>
          <p:nvPr userDrawn="1"/>
        </p:nvSpPr>
        <p:spPr>
          <a:xfrm>
            <a:off x="2956560" y="9094100"/>
            <a:ext cx="4319126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cons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ectetur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E23EBE-E134-DA4B-8C08-419CEBC11B5B}"/>
              </a:ext>
            </a:extLst>
          </p:cNvPr>
          <p:cNvSpPr txBox="1"/>
          <p:nvPr userDrawn="1"/>
        </p:nvSpPr>
        <p:spPr>
          <a:xfrm>
            <a:off x="3713174" y="8305628"/>
            <a:ext cx="289425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WRITE SUBTITLE</a:t>
            </a: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8A27AEFD-961B-8B48-927A-30E3C18B5F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8321" y="1436688"/>
            <a:ext cx="20809432" cy="2076533"/>
          </a:xfrm>
          <a:prstGeom prst="rect">
            <a:avLst/>
          </a:prstGeom>
        </p:spPr>
        <p:txBody>
          <a:bodyPr/>
          <a:lstStyle>
            <a:lvl1pPr algn="ctr">
              <a:lnSpc>
                <a:spcPts val="13000"/>
              </a:lnSpc>
              <a:defRPr sz="48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ACA74C-0E5B-B940-8E03-33B8185D11B5}"/>
              </a:ext>
            </a:extLst>
          </p:cNvPr>
          <p:cNvSpPr/>
          <p:nvPr userDrawn="1"/>
        </p:nvSpPr>
        <p:spPr>
          <a:xfrm>
            <a:off x="3334866" y="4024000"/>
            <a:ext cx="3650867" cy="35661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68D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drawing of a face&#10;&#10;Description automatically generated">
            <a:extLst>
              <a:ext uri="{FF2B5EF4-FFF2-40B4-BE49-F238E27FC236}">
                <a16:creationId xmlns:a16="http://schemas.microsoft.com/office/drawing/2014/main" id="{7DE710B6-E3E9-D748-B376-8497846C1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72" y="5091479"/>
            <a:ext cx="2081854" cy="1768457"/>
          </a:xfrm>
          <a:prstGeom prst="rect">
            <a:avLst/>
          </a:prstGeom>
        </p:spPr>
      </p:pic>
      <p:sp>
        <p:nvSpPr>
          <p:cNvPr id="55" name="Down Arrow 54">
            <a:extLst>
              <a:ext uri="{FF2B5EF4-FFF2-40B4-BE49-F238E27FC236}">
                <a16:creationId xmlns:a16="http://schemas.microsoft.com/office/drawing/2014/main" id="{FEF2BCF0-EDC5-2D4C-A5C8-CA8CBE5BC668}"/>
              </a:ext>
            </a:extLst>
          </p:cNvPr>
          <p:cNvSpPr/>
          <p:nvPr userDrawn="1"/>
        </p:nvSpPr>
        <p:spPr>
          <a:xfrm rot="5400000" flipV="1">
            <a:off x="14591325" y="4902576"/>
            <a:ext cx="1187401" cy="1748090"/>
          </a:xfrm>
          <a:prstGeom prst="downArrow">
            <a:avLst/>
          </a:prstGeom>
          <a:gradFill>
            <a:gsLst>
              <a:gs pos="3000">
                <a:srgbClr val="68D5FD"/>
              </a:gs>
              <a:gs pos="100000">
                <a:srgbClr val="68D5FD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D02020-813C-6C4F-B5D6-D971728543A1}"/>
              </a:ext>
            </a:extLst>
          </p:cNvPr>
          <p:cNvSpPr txBox="1"/>
          <p:nvPr userDrawn="1"/>
        </p:nvSpPr>
        <p:spPr>
          <a:xfrm>
            <a:off x="9753601" y="9094101"/>
            <a:ext cx="4319126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cons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ectetur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C7202A-59E9-9641-9250-8D1171C99506}"/>
              </a:ext>
            </a:extLst>
          </p:cNvPr>
          <p:cNvSpPr txBox="1"/>
          <p:nvPr userDrawn="1"/>
        </p:nvSpPr>
        <p:spPr>
          <a:xfrm>
            <a:off x="10510215" y="8305629"/>
            <a:ext cx="289425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WRITE SUBTITLE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CC79ABB-0880-AA4E-A727-B4DA8CB1602C}"/>
              </a:ext>
            </a:extLst>
          </p:cNvPr>
          <p:cNvSpPr/>
          <p:nvPr userDrawn="1"/>
        </p:nvSpPr>
        <p:spPr>
          <a:xfrm>
            <a:off x="10131907" y="4024001"/>
            <a:ext cx="3650867" cy="35661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68D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77410D4-94E2-2E4C-B4BB-0518EAD38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0473" y="4929607"/>
            <a:ext cx="2081854" cy="1665483"/>
          </a:xfrm>
          <a:prstGeom prst="rect">
            <a:avLst/>
          </a:prstGeom>
        </p:spPr>
      </p:pic>
      <p:sp>
        <p:nvSpPr>
          <p:cNvPr id="60" name="Down Arrow 59">
            <a:extLst>
              <a:ext uri="{FF2B5EF4-FFF2-40B4-BE49-F238E27FC236}">
                <a16:creationId xmlns:a16="http://schemas.microsoft.com/office/drawing/2014/main" id="{42BB4867-CAAF-114C-8DBD-35672FFDEBA1}"/>
              </a:ext>
            </a:extLst>
          </p:cNvPr>
          <p:cNvSpPr/>
          <p:nvPr userDrawn="1"/>
        </p:nvSpPr>
        <p:spPr>
          <a:xfrm rot="5400000" flipV="1">
            <a:off x="21266445" y="4902576"/>
            <a:ext cx="1187401" cy="1748090"/>
          </a:xfrm>
          <a:prstGeom prst="downArrow">
            <a:avLst/>
          </a:prstGeom>
          <a:gradFill>
            <a:gsLst>
              <a:gs pos="3000">
                <a:srgbClr val="68D5FD"/>
              </a:gs>
              <a:gs pos="100000">
                <a:srgbClr val="68D5FD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E9D37FE-FC49-A640-A9D1-6CD7F4806C77}"/>
              </a:ext>
            </a:extLst>
          </p:cNvPr>
          <p:cNvSpPr txBox="1"/>
          <p:nvPr userDrawn="1"/>
        </p:nvSpPr>
        <p:spPr>
          <a:xfrm>
            <a:off x="16428721" y="9094101"/>
            <a:ext cx="4319126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Lorem ipsum dolor sit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cons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ectetur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adipis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cing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eiusmod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incidi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A45244-F24B-9D41-AB6E-03599B02BCC0}"/>
              </a:ext>
            </a:extLst>
          </p:cNvPr>
          <p:cNvSpPr txBox="1"/>
          <p:nvPr userDrawn="1"/>
        </p:nvSpPr>
        <p:spPr>
          <a:xfrm>
            <a:off x="17185335" y="8305629"/>
            <a:ext cx="289425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WRITE SUBTITLE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04C1B4C-CC1B-5C4C-A31B-44774E3F6D3F}"/>
              </a:ext>
            </a:extLst>
          </p:cNvPr>
          <p:cNvSpPr/>
          <p:nvPr userDrawn="1"/>
        </p:nvSpPr>
        <p:spPr>
          <a:xfrm>
            <a:off x="16807027" y="4024001"/>
            <a:ext cx="3650867" cy="35661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68D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2FAF33A-CDB5-2C46-A27F-CAAC312FC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7440" y="4705981"/>
            <a:ext cx="2003313" cy="1980549"/>
          </a:xfrm>
          <a:prstGeom prst="rect">
            <a:avLst/>
          </a:prstGeom>
        </p:spPr>
      </p:pic>
      <p:pic>
        <p:nvPicPr>
          <p:cNvPr id="65" name="Picture 64" descr="A close up of a sign&#10;&#10;Description automatically generated">
            <a:extLst>
              <a:ext uri="{FF2B5EF4-FFF2-40B4-BE49-F238E27FC236}">
                <a16:creationId xmlns:a16="http://schemas.microsoft.com/office/drawing/2014/main" id="{28C8DF03-1BB9-EA45-B35F-D1D8535CD3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03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Bar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D028A4C6-AC6E-844A-8758-0E419405A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9444" y="1569608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F2738592-A5EC-7345-B0B8-EFE821626B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5"/>
            <a:ext cx="10660524" cy="270381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2EF1E-ACEA-5B40-A264-BD3EC3955B65}"/>
              </a:ext>
            </a:extLst>
          </p:cNvPr>
          <p:cNvSpPr txBox="1"/>
          <p:nvPr userDrawn="1"/>
        </p:nvSpPr>
        <p:spPr>
          <a:xfrm>
            <a:off x="12665086" y="5669280"/>
            <a:ext cx="9795500" cy="627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EFF6499-A1CE-B946-BBAA-46282AEE8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0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Pi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1">
            <a:extLst>
              <a:ext uri="{FF2B5EF4-FFF2-40B4-BE49-F238E27FC236}">
                <a16:creationId xmlns:a16="http://schemas.microsoft.com/office/drawing/2014/main" id="{3CE78AFF-F687-2045-9DAD-79E431B4662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6026635"/>
              </p:ext>
            </p:extLst>
          </p:nvPr>
        </p:nvGraphicFramePr>
        <p:xfrm>
          <a:off x="11778440" y="2913067"/>
          <a:ext cx="10935127" cy="9210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47E44CE-5450-3D43-8F64-B0B8C91377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06827" y="7213661"/>
            <a:ext cx="6200059" cy="4661325"/>
          </a:xfrm>
          <a:prstGeom prst="rect">
            <a:avLst/>
          </a:prstGeom>
        </p:spPr>
        <p:txBody>
          <a:bodyPr/>
          <a:lstStyle>
            <a:lvl1pPr algn="ctr">
              <a:defRPr sz="2800" b="0" i="0" spc="300">
                <a:solidFill>
                  <a:srgbClr val="F25C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BA437-6867-0E4E-A307-FDE85DF0D9F9}"/>
              </a:ext>
            </a:extLst>
          </p:cNvPr>
          <p:cNvSpPr/>
          <p:nvPr userDrawn="1"/>
        </p:nvSpPr>
        <p:spPr>
          <a:xfrm>
            <a:off x="0" y="0"/>
            <a:ext cx="993648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7D33A9C1-D8AA-E84B-8EA1-BC0EF864BA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39445" y="6416320"/>
            <a:ext cx="591628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0BC89D75-2529-FC4C-B210-D64C338144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9444" y="1569608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5411A4B1-3293-444A-9C3E-94134DE8B6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5"/>
            <a:ext cx="7996475" cy="270381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88C5AA83-FA1E-1944-B074-FFCB1633CE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4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rizontal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848C6E-DFF0-6645-86DA-3D1C62A56E68}"/>
              </a:ext>
            </a:extLst>
          </p:cNvPr>
          <p:cNvSpPr/>
          <p:nvPr userDrawn="1"/>
        </p:nvSpPr>
        <p:spPr>
          <a:xfrm>
            <a:off x="0" y="0"/>
            <a:ext cx="993648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EE783B5-9EFF-5A4E-893C-6A68A219967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25786913"/>
              </p:ext>
            </p:extLst>
          </p:nvPr>
        </p:nvGraphicFramePr>
        <p:xfrm>
          <a:off x="10389800" y="3218254"/>
          <a:ext cx="15065119" cy="10294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5A54F655-ACA7-D648-907E-114DEBA880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39445" y="6416320"/>
            <a:ext cx="591628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25530B2E-29CA-3D48-BCF0-F46724CEE9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9444" y="1569608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02A5BA69-6847-8B47-9794-3D33E16B4A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5"/>
            <a:ext cx="7996475" cy="270381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C5AE9C4-D038-9546-8C35-D570366E17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55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ple Line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4ABA824-F265-8540-B12E-BF1F84B57D9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434241"/>
              </p:ext>
            </p:extLst>
          </p:nvPr>
        </p:nvGraphicFramePr>
        <p:xfrm>
          <a:off x="10054520" y="2669025"/>
          <a:ext cx="14238040" cy="9363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17B8D19-658E-0D49-806C-D4DF9A106D34}"/>
              </a:ext>
            </a:extLst>
          </p:cNvPr>
          <p:cNvSpPr/>
          <p:nvPr userDrawn="1"/>
        </p:nvSpPr>
        <p:spPr>
          <a:xfrm>
            <a:off x="0" y="0"/>
            <a:ext cx="993648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D00648A-EB11-7B48-8C40-F44EB4DDE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39445" y="6416320"/>
            <a:ext cx="591628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436FFA66-A71C-AC4F-AF86-F38E87E0F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9444" y="1569608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AB0FFBD9-793E-5746-B564-ED0B996174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5"/>
            <a:ext cx="7996475" cy="270381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EB68825B-0078-4947-B078-74F78630F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3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wer Horizontal Ba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BA25920-5C57-5149-8A03-6459DD8FD8E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87355384"/>
              </p:ext>
            </p:extLst>
          </p:nvPr>
        </p:nvGraphicFramePr>
        <p:xfrm>
          <a:off x="2467257" y="6261573"/>
          <a:ext cx="21910393" cy="635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1514B14-7EF8-4A4A-B570-103F897FC858}"/>
              </a:ext>
            </a:extLst>
          </p:cNvPr>
          <p:cNvSpPr txBox="1"/>
          <p:nvPr userDrawn="1"/>
        </p:nvSpPr>
        <p:spPr>
          <a:xfrm>
            <a:off x="18592801" y="7165135"/>
            <a:ext cx="447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two for larger organizations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8A963-4959-DB41-9043-5D7DE5479318}"/>
              </a:ext>
            </a:extLst>
          </p:cNvPr>
          <p:cNvSpPr txBox="1"/>
          <p:nvPr userDrawn="1"/>
        </p:nvSpPr>
        <p:spPr>
          <a:xfrm>
            <a:off x="19659599" y="9026769"/>
            <a:ext cx="4297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two for smaller organizations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868973-9758-C144-B707-F4DF1F65AC8A}"/>
              </a:ext>
            </a:extLst>
          </p:cNvPr>
          <p:cNvCxnSpPr/>
          <p:nvPr userDrawn="1"/>
        </p:nvCxnSpPr>
        <p:spPr>
          <a:xfrm>
            <a:off x="18405231" y="6858000"/>
            <a:ext cx="0" cy="2168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B25798-0D0A-2C41-A6FF-309A57690481}"/>
              </a:ext>
            </a:extLst>
          </p:cNvPr>
          <p:cNvCxnSpPr/>
          <p:nvPr userDrawn="1"/>
        </p:nvCxnSpPr>
        <p:spPr>
          <a:xfrm>
            <a:off x="19495475" y="8604739"/>
            <a:ext cx="0" cy="2168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D68001-502D-BB4B-8002-3ACB42A68FF6}"/>
              </a:ext>
            </a:extLst>
          </p:cNvPr>
          <p:cNvCxnSpPr>
            <a:cxnSpLocks/>
          </p:cNvCxnSpPr>
          <p:nvPr userDrawn="1"/>
        </p:nvCxnSpPr>
        <p:spPr>
          <a:xfrm>
            <a:off x="18217662" y="6858000"/>
            <a:ext cx="187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ACD20F-3555-9844-B563-8516EE3CB4DD}"/>
              </a:ext>
            </a:extLst>
          </p:cNvPr>
          <p:cNvCxnSpPr>
            <a:cxnSpLocks/>
          </p:cNvCxnSpPr>
          <p:nvPr userDrawn="1"/>
        </p:nvCxnSpPr>
        <p:spPr>
          <a:xfrm>
            <a:off x="18217662" y="9038492"/>
            <a:ext cx="187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780E9-F753-DB4D-B3C5-A504007EABB9}"/>
              </a:ext>
            </a:extLst>
          </p:cNvPr>
          <p:cNvCxnSpPr>
            <a:cxnSpLocks/>
          </p:cNvCxnSpPr>
          <p:nvPr userDrawn="1"/>
        </p:nvCxnSpPr>
        <p:spPr>
          <a:xfrm>
            <a:off x="19307906" y="8604739"/>
            <a:ext cx="187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8B7901-16C4-DC4F-AC6C-D7F25FE12D64}"/>
              </a:ext>
            </a:extLst>
          </p:cNvPr>
          <p:cNvCxnSpPr>
            <a:cxnSpLocks/>
          </p:cNvCxnSpPr>
          <p:nvPr userDrawn="1"/>
        </p:nvCxnSpPr>
        <p:spPr>
          <a:xfrm>
            <a:off x="19307906" y="10785231"/>
            <a:ext cx="187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0D2A6960-AFB9-8443-A46A-596DC5E4D9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52605" y="2669025"/>
            <a:ext cx="5916280" cy="3456616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71DECF90-D145-A14F-A0EB-C9ECF447AD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9444" y="1569608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F99CBF0-8530-F443-B33D-39CDEFCD3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5"/>
            <a:ext cx="10660524" cy="270381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DB1FF31-93D4-8545-9449-CAC8D357BC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29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 and Section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F603B0C-FA84-5E45-9D4A-F0B05AE0C6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86454" y="5171090"/>
            <a:ext cx="21031201" cy="7662260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4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71417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2pPr>
            <a:lvl3pPr marL="2285634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3pPr>
            <a:lvl4pPr marL="3199851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4pPr>
            <a:lvl5pPr marL="4114068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CA7E4CE-3792-E440-944E-6C0E9E66AC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2669025"/>
            <a:ext cx="10660524" cy="270381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DFA4508-607A-974A-B83B-EFF1B69B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27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alue Prop 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8239833-29C0-484E-B062-AC4752613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377649" cy="13716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20F378-6B1A-DC42-AA22-F645194CC8A3}"/>
              </a:ext>
            </a:extLst>
          </p:cNvPr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2417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3D9864C9-0C79-A543-8061-68FB6391AB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9711" y="2048256"/>
            <a:ext cx="20672754" cy="4298839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4C4D2-FA2C-D549-AABB-BC072BD3699E}"/>
              </a:ext>
            </a:extLst>
          </p:cNvPr>
          <p:cNvSpPr/>
          <p:nvPr userDrawn="1"/>
        </p:nvSpPr>
        <p:spPr>
          <a:xfrm>
            <a:off x="1776015" y="6840362"/>
            <a:ext cx="3419042" cy="109728"/>
          </a:xfrm>
          <a:prstGeom prst="rect">
            <a:avLst/>
          </a:prstGeom>
          <a:solidFill>
            <a:srgbClr val="F2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9002787-DD97-9F4F-83DF-A6411DDCA0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4165" y="6416320"/>
            <a:ext cx="1184830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04DD60-8288-674C-8105-29182FFF7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6141" y="12713251"/>
            <a:ext cx="2792648" cy="4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8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 and category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4D608B-54E0-724E-B795-2E6544AFA860}"/>
              </a:ext>
            </a:extLst>
          </p:cNvPr>
          <p:cNvSpPr/>
          <p:nvPr userDrawn="1"/>
        </p:nvSpPr>
        <p:spPr>
          <a:xfrm>
            <a:off x="1372240" y="8031806"/>
            <a:ext cx="5870575" cy="2012104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19">
            <a:extLst>
              <a:ext uri="{FF2B5EF4-FFF2-40B4-BE49-F238E27FC236}">
                <a16:creationId xmlns:a16="http://schemas.microsoft.com/office/drawing/2014/main" id="{B1B105FF-93CA-9E40-8842-4525CCA29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7085" y="822426"/>
            <a:ext cx="15043730" cy="1610206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6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Profile Name Goes Here</a:t>
            </a:r>
          </a:p>
        </p:txBody>
      </p:sp>
      <p:sp>
        <p:nvSpPr>
          <p:cNvPr id="63" name="Text Placeholder 19">
            <a:extLst>
              <a:ext uri="{FF2B5EF4-FFF2-40B4-BE49-F238E27FC236}">
                <a16:creationId xmlns:a16="http://schemas.microsoft.com/office/drawing/2014/main" id="{8B66BC51-106C-AC4B-97E4-02E8E8C37A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7085" y="2804161"/>
            <a:ext cx="15043729" cy="8935556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 sz="36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33DC013-5C8D-824E-8FF2-2200F94FCE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F9A0C9-B41A-8A4E-9710-5A3FDA8644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85888" y="0"/>
            <a:ext cx="5856927" cy="80318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69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alue Prop 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8239833-29C0-484E-B062-AC4752613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330" y="-1"/>
            <a:ext cx="24422279" cy="13716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2F1EBA-543C-8443-9A38-AAEEBED9BAEC}"/>
              </a:ext>
            </a:extLst>
          </p:cNvPr>
          <p:cNvSpPr/>
          <p:nvPr userDrawn="1"/>
        </p:nvSpPr>
        <p:spPr>
          <a:xfrm>
            <a:off x="-117330" y="0"/>
            <a:ext cx="24494980" cy="13716000"/>
          </a:xfrm>
          <a:prstGeom prst="rect">
            <a:avLst/>
          </a:prstGeom>
          <a:solidFill>
            <a:srgbClr val="22417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4C4D2-FA2C-D549-AABB-BC072BD3699E}"/>
              </a:ext>
            </a:extLst>
          </p:cNvPr>
          <p:cNvSpPr/>
          <p:nvPr userDrawn="1"/>
        </p:nvSpPr>
        <p:spPr>
          <a:xfrm>
            <a:off x="1776015" y="6840362"/>
            <a:ext cx="3419042" cy="109728"/>
          </a:xfrm>
          <a:prstGeom prst="rect">
            <a:avLst/>
          </a:prstGeom>
          <a:solidFill>
            <a:srgbClr val="F2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BDB474A-68E1-0745-9F92-2351AEF216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9711" y="2286000"/>
            <a:ext cx="20672754" cy="4061095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EF6EC517-83FC-5540-A8AE-1EB085576E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4165" y="6416320"/>
            <a:ext cx="1184830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2CB784-7E19-E340-801B-4F8971AA7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6141" y="12713251"/>
            <a:ext cx="2792648" cy="4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09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alue Prop 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3D9864C9-0C79-A543-8061-68FB6391AB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9711" y="2968544"/>
            <a:ext cx="20672754" cy="3378551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138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9002787-DD97-9F4F-83DF-A6411DDCA0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4165" y="6416320"/>
            <a:ext cx="1184830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9CE8FA-30B4-FC4F-8813-C61EA0331B19}"/>
              </a:ext>
            </a:extLst>
          </p:cNvPr>
          <p:cNvSpPr/>
          <p:nvPr userDrawn="1"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2417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333480-F232-9C4D-9F4E-BCB67492E3DF}"/>
              </a:ext>
            </a:extLst>
          </p:cNvPr>
          <p:cNvSpPr/>
          <p:nvPr userDrawn="1"/>
        </p:nvSpPr>
        <p:spPr>
          <a:xfrm>
            <a:off x="1928415" y="6992762"/>
            <a:ext cx="3419042" cy="109728"/>
          </a:xfrm>
          <a:prstGeom prst="rect">
            <a:avLst/>
          </a:prstGeom>
          <a:solidFill>
            <a:srgbClr val="F2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table, indoor, cutting&#10;&#10;Description automatically generated">
            <a:extLst>
              <a:ext uri="{FF2B5EF4-FFF2-40B4-BE49-F238E27FC236}">
                <a16:creationId xmlns:a16="http://schemas.microsoft.com/office/drawing/2014/main" id="{9BA0C31B-2540-144C-AB6A-0035303A5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5474" y="0"/>
            <a:ext cx="24823124" cy="1371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BCB71C-3039-124A-A667-8E191A44035E}"/>
              </a:ext>
            </a:extLst>
          </p:cNvPr>
          <p:cNvSpPr/>
          <p:nvPr userDrawn="1"/>
        </p:nvSpPr>
        <p:spPr>
          <a:xfrm>
            <a:off x="-445474" y="30480"/>
            <a:ext cx="24823124" cy="13716000"/>
          </a:xfrm>
          <a:prstGeom prst="rect">
            <a:avLst/>
          </a:prstGeom>
          <a:solidFill>
            <a:srgbClr val="22417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E8BF371-4B8E-E140-856C-ED7B3E374E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9711" y="2316480"/>
            <a:ext cx="20672754" cy="4061095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915E2F74-385C-6948-811E-B70931B9D9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54165" y="6446800"/>
            <a:ext cx="1184830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CF15C-7D9C-4446-AC4B-1F9F78E52329}"/>
              </a:ext>
            </a:extLst>
          </p:cNvPr>
          <p:cNvSpPr/>
          <p:nvPr userDrawn="1"/>
        </p:nvSpPr>
        <p:spPr>
          <a:xfrm>
            <a:off x="1776015" y="6840362"/>
            <a:ext cx="3419042" cy="109728"/>
          </a:xfrm>
          <a:prstGeom prst="rect">
            <a:avLst/>
          </a:prstGeom>
          <a:solidFill>
            <a:srgbClr val="F2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BBF855-AF85-7346-B0C4-F0EAE6EF4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6141" y="12713251"/>
            <a:ext cx="2792648" cy="4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19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Value Prop 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8239833-29C0-484E-B062-AC4752613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377650" cy="13716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02BDB5-DD39-684F-96E7-600E7BE38CDA}"/>
              </a:ext>
            </a:extLst>
          </p:cNvPr>
          <p:cNvSpPr/>
          <p:nvPr userDrawn="1"/>
        </p:nvSpPr>
        <p:spPr>
          <a:xfrm>
            <a:off x="-117330" y="0"/>
            <a:ext cx="24494980" cy="13716000"/>
          </a:xfrm>
          <a:prstGeom prst="rect">
            <a:avLst/>
          </a:prstGeom>
          <a:solidFill>
            <a:srgbClr val="22417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74C4D2-FA2C-D549-AABB-BC072BD3699E}"/>
              </a:ext>
            </a:extLst>
          </p:cNvPr>
          <p:cNvSpPr/>
          <p:nvPr userDrawn="1"/>
        </p:nvSpPr>
        <p:spPr>
          <a:xfrm>
            <a:off x="1776015" y="6840362"/>
            <a:ext cx="3419042" cy="109728"/>
          </a:xfrm>
          <a:prstGeom prst="rect">
            <a:avLst/>
          </a:prstGeom>
          <a:solidFill>
            <a:srgbClr val="F2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B5BA05C-2532-2D4F-A351-7038E1F45A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9711" y="2968544"/>
            <a:ext cx="20672754" cy="3378551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698B1C78-467E-354C-BBA8-9E3AB5D6E9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4165" y="6416320"/>
            <a:ext cx="11848300" cy="57300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36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6613E3-4E2E-3743-9AC8-56F0844A2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6141" y="12713251"/>
            <a:ext cx="2792648" cy="4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and Section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269807-7414-9840-996A-0586BC55094E}"/>
              </a:ext>
            </a:extLst>
          </p:cNvPr>
          <p:cNvSpPr/>
          <p:nvPr userDrawn="1"/>
        </p:nvSpPr>
        <p:spPr>
          <a:xfrm>
            <a:off x="0" y="0"/>
            <a:ext cx="8309114" cy="4452730"/>
          </a:xfrm>
          <a:prstGeom prst="rect">
            <a:avLst/>
          </a:prstGeom>
          <a:solidFill>
            <a:srgbClr val="68D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FB8513-865D-4E4C-8207-13065E09AAEE}"/>
              </a:ext>
            </a:extLst>
          </p:cNvPr>
          <p:cNvSpPr/>
          <p:nvPr userDrawn="1"/>
        </p:nvSpPr>
        <p:spPr>
          <a:xfrm>
            <a:off x="1673225" y="1166612"/>
            <a:ext cx="9501286" cy="12528166"/>
          </a:xfrm>
          <a:prstGeom prst="rect">
            <a:avLst/>
          </a:prstGeom>
          <a:solidFill>
            <a:srgbClr val="22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D3DBA74F-BF2C-6042-BC28-868C05A4A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2131" y="1416258"/>
            <a:ext cx="6679403" cy="1625552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416B4EC-C74F-9044-BE40-2F621DA4F7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37138" y="3290888"/>
            <a:ext cx="7632700" cy="9542462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71417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2pPr>
            <a:lvl3pPr marL="2285634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3pPr>
            <a:lvl4pPr marL="3199851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4pPr>
            <a:lvl5pPr marL="4114068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ts val="2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7983F56-F71F-594B-B4E0-AD0899047E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861663" y="1974844"/>
            <a:ext cx="10881206" cy="3508295"/>
          </a:xfrm>
          <a:prstGeom prst="rect">
            <a:avLst/>
          </a:prstGeom>
        </p:spPr>
        <p:txBody>
          <a:bodyPr/>
          <a:lstStyle>
            <a:lvl1pPr>
              <a:lnSpc>
                <a:spcPts val="10000"/>
              </a:lnSpc>
              <a:defRPr sz="6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 here lorem ipsum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D344A44-8014-9349-8DCF-0FF8CC4421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09642" y="6708822"/>
            <a:ext cx="4595596" cy="460619"/>
          </a:xfrm>
          <a:prstGeom prst="rect">
            <a:avLst/>
          </a:prstGeom>
        </p:spPr>
        <p:txBody>
          <a:bodyPr/>
          <a:lstStyle>
            <a:lvl1pPr>
              <a:defRPr sz="2000" b="1" i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F603B0C-FA84-5E45-9D4A-F0B05AE0C6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921664" y="7452984"/>
            <a:ext cx="4595596" cy="5380366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3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71417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2pPr>
            <a:lvl3pPr marL="2285634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3pPr>
            <a:lvl4pPr marL="3199851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4pPr>
            <a:lvl5pPr marL="4114068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456127C5-1681-7644-A1BB-258346F5E6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080731" y="6708822"/>
            <a:ext cx="4595596" cy="460619"/>
          </a:xfrm>
          <a:prstGeom prst="rect">
            <a:avLst/>
          </a:prstGeom>
        </p:spPr>
        <p:txBody>
          <a:bodyPr/>
          <a:lstStyle>
            <a:lvl1pPr>
              <a:defRPr sz="2000" b="1" i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052C2343-74EC-7B4C-A0E7-1F372A3EAE4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092753" y="7452984"/>
            <a:ext cx="4595596" cy="1911733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None/>
              <a:tabLst/>
              <a:defRPr sz="3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71417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2pPr>
            <a:lvl3pPr marL="2285634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3pPr>
            <a:lvl4pPr marL="3199851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4pPr>
            <a:lvl5pPr marL="4114068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56B26C2D-EB22-6C4C-97BB-C223BB62F5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080731" y="9893457"/>
            <a:ext cx="4595596" cy="460619"/>
          </a:xfrm>
          <a:prstGeom prst="rect">
            <a:avLst/>
          </a:prstGeom>
        </p:spPr>
        <p:txBody>
          <a:bodyPr/>
          <a:lstStyle>
            <a:lvl1pPr>
              <a:defRPr sz="2000" b="1" i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658D6C48-0E5D-2E4D-8EDC-7BFFCDB9E7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8092753" y="10637619"/>
            <a:ext cx="4595596" cy="1911733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None/>
              <a:tabLst/>
              <a:defRPr sz="3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71417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2pPr>
            <a:lvl3pPr marL="2285634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3pPr>
            <a:lvl4pPr marL="3199851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4pPr>
            <a:lvl5pPr marL="4114068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D5C6DE05-400D-5F4F-AB04-74C1155EE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13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 +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7B64E-B2C8-A441-909D-7555D169940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6396138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 b="0" i="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A8FB64A3-1DA1-0F4A-BE24-EAAA506A4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90562" y="1569608"/>
            <a:ext cx="6357714" cy="574502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rgbClr val="F7515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90A8E9F9-6C5D-B640-BC7C-A7BB8B19C1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44443" y="2669024"/>
            <a:ext cx="6403833" cy="3508295"/>
          </a:xfrm>
          <a:prstGeom prst="rect">
            <a:avLst/>
          </a:prstGeom>
        </p:spPr>
        <p:txBody>
          <a:bodyPr/>
          <a:lstStyle>
            <a:lvl1pPr>
              <a:lnSpc>
                <a:spcPts val="10000"/>
              </a:lnSpc>
              <a:defRPr sz="6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9ABBECD3-50EC-B445-BEE4-233E930D732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290562" y="6702233"/>
            <a:ext cx="5632500" cy="6004774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3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371417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2pPr>
            <a:lvl3pPr marL="2285634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3pPr>
            <a:lvl4pPr marL="3199851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4pPr>
            <a:lvl5pPr marL="4114068" indent="-457200"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457200" marR="0" lvl="0" indent="-45720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A2E927F-488C-754C-B880-74C05909E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99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0B48AFCE-0781-9A40-93E3-8BF95FFA4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7565" y="1436688"/>
            <a:ext cx="19780187" cy="2076533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8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A86313C3-1CC3-2249-9665-D3940C7FB5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22104" y="5260693"/>
            <a:ext cx="19685648" cy="6413147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Tx/>
              <a:buNone/>
              <a:tabLst/>
              <a:defRPr sz="42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</a:t>
            </a:r>
            <a:r>
              <a:rPr lang="en-US" dirty="0"/>
              <a:t> diem lorem ipsum des </a:t>
            </a:r>
          </a:p>
          <a:p>
            <a:pPr lvl="0"/>
            <a:r>
              <a:rPr lang="en-US" dirty="0" err="1"/>
              <a:t>Colore</a:t>
            </a:r>
            <a:r>
              <a:rPr lang="en-US" dirty="0"/>
              <a:t> </a:t>
            </a:r>
            <a:r>
              <a:rPr lang="en-US" dirty="0" err="1"/>
              <a:t>mastres</a:t>
            </a:r>
            <a:r>
              <a:rPr lang="en-US" dirty="0"/>
              <a:t> diem </a:t>
            </a:r>
            <a:r>
              <a:rPr lang="en-US" dirty="0" err="1"/>
              <a:t>alet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allipiscing</a:t>
            </a:r>
            <a:r>
              <a:rPr lang="en-US" dirty="0"/>
              <a:t> colloquium lorem </a:t>
            </a:r>
          </a:p>
          <a:p>
            <a:pPr lvl="0"/>
            <a:r>
              <a:rPr lang="en-US" dirty="0"/>
              <a:t>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</a:t>
            </a:r>
            <a:r>
              <a:rPr lang="en-US" dirty="0"/>
              <a:t> diem ipsum des </a:t>
            </a:r>
            <a:r>
              <a:rPr lang="en-US" dirty="0" err="1"/>
              <a:t>colores</a:t>
            </a:r>
            <a:r>
              <a:rPr lang="en-US" dirty="0"/>
              <a:t> master</a:t>
            </a:r>
          </a:p>
          <a:p>
            <a:pPr lvl="0"/>
            <a:r>
              <a:rPr lang="en-US" dirty="0"/>
              <a:t>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lorem ipsum des </a:t>
            </a:r>
            <a:r>
              <a:rPr lang="en-US" dirty="0" err="1"/>
              <a:t>qualies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faques</a:t>
            </a:r>
            <a:r>
              <a:rPr lang="en-US" dirty="0"/>
              <a:t> </a:t>
            </a:r>
            <a:r>
              <a:rPr lang="en-US" dirty="0" err="1"/>
              <a:t>mastres</a:t>
            </a:r>
            <a:r>
              <a:rPr lang="en-US" dirty="0"/>
              <a:t> diem</a:t>
            </a:r>
          </a:p>
          <a:p>
            <a:pPr lvl="0"/>
            <a:endParaRPr lang="en-US" dirty="0"/>
          </a:p>
        </p:txBody>
      </p:sp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58ADA18C-8B94-D745-9F85-B13254DEA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542DBF4-5F8F-5043-A088-99BE891DE71B}"/>
              </a:ext>
            </a:extLst>
          </p:cNvPr>
          <p:cNvSpPr/>
          <p:nvPr userDrawn="1"/>
        </p:nvSpPr>
        <p:spPr>
          <a:xfrm>
            <a:off x="2827565" y="3513221"/>
            <a:ext cx="3419042" cy="109728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20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A6ABC4F-8848-7A46-9F91-8DB460E29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759" y="3341118"/>
            <a:ext cx="20722583" cy="1783775"/>
          </a:xfrm>
          <a:prstGeom prst="rect">
            <a:avLst/>
          </a:prstGeom>
        </p:spPr>
        <p:txBody>
          <a:bodyPr/>
          <a:lstStyle>
            <a:lvl1pPr algn="l">
              <a:lnSpc>
                <a:spcPts val="13000"/>
              </a:lnSpc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DC7B046A-E8E3-534E-A6DA-AB78D9802D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759" y="5744480"/>
            <a:ext cx="21228035" cy="1412636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24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392621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 Prop 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290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full siz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08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31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ulleted lis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C08FC03-65C2-D64B-9C29-43F996D0346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643185" y="0"/>
            <a:ext cx="7734465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 b="0" i="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058D2FB-77BA-3848-BDA3-1BC8B7B30A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38781" y="3859222"/>
            <a:ext cx="13106019" cy="7509375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36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AD0B1C4-4587-BA48-B205-D2E3B452EA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8781" y="822426"/>
            <a:ext cx="13652335" cy="1610206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6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Main Page Title Goes Here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1384095-CFA9-5943-8CA9-2D8DF2D23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3355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3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ng List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FF2433F-6F3F-AF4A-BF5D-D219915C7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0" y="0"/>
            <a:ext cx="24361170" cy="1371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5FE6CD-D8A1-8F44-BB4E-D91EBD370240}"/>
              </a:ext>
            </a:extLst>
          </p:cNvPr>
          <p:cNvSpPr/>
          <p:nvPr userDrawn="1"/>
        </p:nvSpPr>
        <p:spPr>
          <a:xfrm>
            <a:off x="16480" y="0"/>
            <a:ext cx="24361170" cy="13716000"/>
          </a:xfrm>
          <a:prstGeom prst="rect">
            <a:avLst/>
          </a:prstGeom>
          <a:solidFill>
            <a:srgbClr val="22417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3279D5A-AD0B-B047-9C58-297F6D31E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7293" y="2263290"/>
            <a:ext cx="8634610" cy="465280"/>
          </a:xfrm>
          <a:prstGeom prst="rect">
            <a:avLst/>
          </a:prstGeom>
        </p:spPr>
        <p:txBody>
          <a:bodyPr/>
          <a:lstStyle>
            <a:lvl1pPr>
              <a:defRPr sz="2800" b="1" i="0" spc="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E78893-1460-854C-8537-0151E60F2E44}"/>
              </a:ext>
            </a:extLst>
          </p:cNvPr>
          <p:cNvSpPr/>
          <p:nvPr userDrawn="1"/>
        </p:nvSpPr>
        <p:spPr>
          <a:xfrm>
            <a:off x="0" y="2263290"/>
            <a:ext cx="11986947" cy="4454036"/>
          </a:xfrm>
          <a:prstGeom prst="rect">
            <a:avLst/>
          </a:prstGeom>
          <a:solidFill>
            <a:srgbClr val="22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E6F416B1-69EB-884B-A8B5-873EAED1FB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026" y="2974326"/>
            <a:ext cx="9539032" cy="7908767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8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0CB5140-6F9A-D847-BEB5-F6E525EFA7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90704" y="2974326"/>
            <a:ext cx="3365111" cy="3426474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FDEC51-0C1E-C248-BE8C-DCC898A74786}"/>
              </a:ext>
            </a:extLst>
          </p:cNvPr>
          <p:cNvSpPr/>
          <p:nvPr userDrawn="1"/>
        </p:nvSpPr>
        <p:spPr>
          <a:xfrm>
            <a:off x="1871886" y="7946452"/>
            <a:ext cx="3419042" cy="109728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8F72EBDF-3827-124A-B816-BCC0AFDB52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18642" y="2974326"/>
            <a:ext cx="3365111" cy="3426474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0" i="0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  <a:p>
            <a:pPr marL="0" marR="0" lvl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CBD807-7EAC-564C-BC10-5D9DA9159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6141" y="12713251"/>
            <a:ext cx="2792648" cy="4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F346B4-0E7D-A54B-A9D7-80F308B90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77650" cy="8486696"/>
          </a:xfrm>
          <a:custGeom>
            <a:avLst/>
            <a:gdLst>
              <a:gd name="connsiteX0" fmla="*/ 0 w 12192000"/>
              <a:gd name="connsiteY0" fmla="*/ 0 h 4244453"/>
              <a:gd name="connsiteX1" fmla="*/ 12192000 w 12192000"/>
              <a:gd name="connsiteY1" fmla="*/ 0 h 4244453"/>
              <a:gd name="connsiteX2" fmla="*/ 12192000 w 12192000"/>
              <a:gd name="connsiteY2" fmla="*/ 4244453 h 4244453"/>
              <a:gd name="connsiteX3" fmla="*/ 0 w 12192000"/>
              <a:gd name="connsiteY3" fmla="*/ 4244453 h 424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44453">
                <a:moveTo>
                  <a:pt x="0" y="0"/>
                </a:moveTo>
                <a:lnTo>
                  <a:pt x="12192000" y="0"/>
                </a:lnTo>
                <a:lnTo>
                  <a:pt x="12192000" y="4244453"/>
                </a:lnTo>
                <a:lnTo>
                  <a:pt x="0" y="4244453"/>
                </a:lnTo>
                <a:close/>
              </a:path>
            </a:pathLst>
          </a:custGeom>
        </p:spPr>
      </p:pic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784EFEFB-9B5F-6A43-B3C6-B979B7A9CC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8486697"/>
            <a:ext cx="19548031" cy="1810460"/>
          </a:xfrm>
          <a:prstGeom prst="rect">
            <a:avLst/>
          </a:prstGeom>
        </p:spPr>
        <p:txBody>
          <a:bodyPr anchor="t"/>
          <a:lstStyle>
            <a:lvl1pPr>
              <a:lnSpc>
                <a:spcPts val="13000"/>
              </a:lnSpc>
              <a:defRPr sz="46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DDA105A5-36D2-774D-8FC0-BCEB6FC981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0800" y="10703557"/>
            <a:ext cx="21236152" cy="2472911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Tx/>
              <a:buNone/>
              <a:tabLst/>
              <a:defRPr sz="36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185F4AA-2C22-4442-A4FE-86973F6F2F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2C712B-FB59-0249-9E7F-27F9B5F95FC0}"/>
              </a:ext>
            </a:extLst>
          </p:cNvPr>
          <p:cNvSpPr/>
          <p:nvPr userDrawn="1"/>
        </p:nvSpPr>
        <p:spPr>
          <a:xfrm>
            <a:off x="1371600" y="10297156"/>
            <a:ext cx="3419042" cy="109728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90CB9A-41E5-E747-BE5E-3392EA3AAF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7565" y="1436688"/>
            <a:ext cx="19780187" cy="2076533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8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058D2FB-77BA-3848-BDA3-1BC8B7B30A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22104" y="5260693"/>
            <a:ext cx="19685648" cy="6413147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36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  <a:r>
              <a:rPr lang="en-US" dirty="0" err="1"/>
              <a:t>mastrest</a:t>
            </a:r>
            <a:r>
              <a:rPr lang="en-US" dirty="0"/>
              <a:t> des </a:t>
            </a:r>
            <a:r>
              <a:rPr lang="en-US" dirty="0" err="1"/>
              <a:t>eliqiuem</a:t>
            </a:r>
            <a:endParaRPr lang="en-US" dirty="0"/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5BF4B1B-F445-AF4D-B29A-CF74B4A2E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62F165-9A9D-7744-B68F-9DE404D2F651}"/>
              </a:ext>
            </a:extLst>
          </p:cNvPr>
          <p:cNvSpPr/>
          <p:nvPr userDrawn="1"/>
        </p:nvSpPr>
        <p:spPr>
          <a:xfrm>
            <a:off x="1769898" y="3513221"/>
            <a:ext cx="3419042" cy="109728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9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section + phot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EE1EE6-C623-0949-A168-238DF18BA078}"/>
              </a:ext>
            </a:extLst>
          </p:cNvPr>
          <p:cNvSpPr/>
          <p:nvPr userDrawn="1"/>
        </p:nvSpPr>
        <p:spPr>
          <a:xfrm>
            <a:off x="-45471" y="1"/>
            <a:ext cx="24468591" cy="13716000"/>
          </a:xfrm>
          <a:prstGeom prst="rect">
            <a:avLst/>
          </a:prstGeom>
          <a:gradFill>
            <a:gsLst>
              <a:gs pos="0">
                <a:srgbClr val="22417B"/>
              </a:gs>
              <a:gs pos="100000">
                <a:schemeClr val="accent2">
                  <a:alpha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6887512-79DA-9F47-85BE-A6F7A6BAB8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3325" y="3887003"/>
            <a:ext cx="20375235" cy="402335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Lorem ipsum dolor set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nomummy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5F1B5A-C67D-3946-B6D6-BE5F6D31C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3325" y="1570524"/>
            <a:ext cx="20375235" cy="231648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72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Page headline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06F14-E0E7-FD46-A566-683800C9A13F}"/>
              </a:ext>
            </a:extLst>
          </p:cNvPr>
          <p:cNvSpPr/>
          <p:nvPr userDrawn="1"/>
        </p:nvSpPr>
        <p:spPr>
          <a:xfrm>
            <a:off x="15148483" y="8331246"/>
            <a:ext cx="7620077" cy="354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6ABA3A-E6D3-4541-B87E-9B6BA742931F}"/>
              </a:ext>
            </a:extLst>
          </p:cNvPr>
          <p:cNvSpPr/>
          <p:nvPr userDrawn="1"/>
        </p:nvSpPr>
        <p:spPr>
          <a:xfrm>
            <a:off x="6820912" y="8331246"/>
            <a:ext cx="7620077" cy="354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9EFBEB-F9D2-564A-A293-7C0C5D0F7857}"/>
              </a:ext>
            </a:extLst>
          </p:cNvPr>
          <p:cNvSpPr/>
          <p:nvPr userDrawn="1"/>
        </p:nvSpPr>
        <p:spPr>
          <a:xfrm flipV="1">
            <a:off x="6820912" y="8201817"/>
            <a:ext cx="7620077" cy="365234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FB26B3-12D8-2740-83E5-A5E747E75C3B}"/>
              </a:ext>
            </a:extLst>
          </p:cNvPr>
          <p:cNvSpPr/>
          <p:nvPr userDrawn="1"/>
        </p:nvSpPr>
        <p:spPr>
          <a:xfrm flipV="1">
            <a:off x="15145105" y="8201817"/>
            <a:ext cx="7620077" cy="365234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B991BE-79C0-254A-82D3-CAE704998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6141" y="12713251"/>
            <a:ext cx="2792648" cy="4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5D6C94-340F-2044-AB25-490C8F61874E}"/>
              </a:ext>
            </a:extLst>
          </p:cNvPr>
          <p:cNvSpPr/>
          <p:nvPr userDrawn="1"/>
        </p:nvSpPr>
        <p:spPr>
          <a:xfrm>
            <a:off x="-1" y="0"/>
            <a:ext cx="24468591" cy="8518357"/>
          </a:xfrm>
          <a:prstGeom prst="rect">
            <a:avLst/>
          </a:prstGeom>
          <a:gradFill>
            <a:gsLst>
              <a:gs pos="0">
                <a:srgbClr val="22417B"/>
              </a:gs>
              <a:gs pos="100000">
                <a:schemeClr val="accent2">
                  <a:alpha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93758EA-F3BA-AF4E-960C-6F5E7705D8D9}"/>
              </a:ext>
            </a:extLst>
          </p:cNvPr>
          <p:cNvSpPr/>
          <p:nvPr userDrawn="1"/>
        </p:nvSpPr>
        <p:spPr>
          <a:xfrm>
            <a:off x="19437158" y="1773071"/>
            <a:ext cx="3483908" cy="2394438"/>
          </a:xfrm>
          <a:custGeom>
            <a:avLst/>
            <a:gdLst/>
            <a:ahLst/>
            <a:cxnLst/>
            <a:rect l="l" t="t" r="r" b="b"/>
            <a:pathLst>
              <a:path w="163535" h="112395">
                <a:moveTo>
                  <a:pt x="129254" y="0"/>
                </a:moveTo>
                <a:lnTo>
                  <a:pt x="163535" y="0"/>
                </a:lnTo>
                <a:lnTo>
                  <a:pt x="141618" y="48330"/>
                </a:lnTo>
                <a:cubicBezTo>
                  <a:pt x="152108" y="55073"/>
                  <a:pt x="157353" y="64159"/>
                  <a:pt x="157353" y="75585"/>
                </a:cubicBezTo>
                <a:cubicBezTo>
                  <a:pt x="157353" y="87012"/>
                  <a:pt x="153981" y="96004"/>
                  <a:pt x="147238" y="102560"/>
                </a:cubicBezTo>
                <a:cubicBezTo>
                  <a:pt x="140494" y="109117"/>
                  <a:pt x="132064" y="112395"/>
                  <a:pt x="121949" y="112395"/>
                </a:cubicBezTo>
                <a:cubicBezTo>
                  <a:pt x="111833" y="112395"/>
                  <a:pt x="103310" y="109210"/>
                  <a:pt x="96379" y="102841"/>
                </a:cubicBezTo>
                <a:cubicBezTo>
                  <a:pt x="89448" y="96472"/>
                  <a:pt x="85982" y="88136"/>
                  <a:pt x="85982" y="77833"/>
                </a:cubicBezTo>
                <a:cubicBezTo>
                  <a:pt x="85982" y="67530"/>
                  <a:pt x="89354" y="57509"/>
                  <a:pt x="96098" y="47768"/>
                </a:cubicBezTo>
                <a:close/>
                <a:moveTo>
                  <a:pt x="43272" y="0"/>
                </a:moveTo>
                <a:lnTo>
                  <a:pt x="77553" y="0"/>
                </a:lnTo>
                <a:lnTo>
                  <a:pt x="55636" y="48330"/>
                </a:lnTo>
                <a:cubicBezTo>
                  <a:pt x="66126" y="55073"/>
                  <a:pt x="71371" y="64159"/>
                  <a:pt x="71371" y="75585"/>
                </a:cubicBezTo>
                <a:cubicBezTo>
                  <a:pt x="71371" y="87012"/>
                  <a:pt x="67999" y="96004"/>
                  <a:pt x="61255" y="102560"/>
                </a:cubicBezTo>
                <a:cubicBezTo>
                  <a:pt x="54512" y="109117"/>
                  <a:pt x="46082" y="112395"/>
                  <a:pt x="35967" y="112395"/>
                </a:cubicBezTo>
                <a:cubicBezTo>
                  <a:pt x="25851" y="112395"/>
                  <a:pt x="17328" y="109210"/>
                  <a:pt x="10397" y="102841"/>
                </a:cubicBezTo>
                <a:cubicBezTo>
                  <a:pt x="3466" y="96472"/>
                  <a:pt x="0" y="88136"/>
                  <a:pt x="0" y="77833"/>
                </a:cubicBezTo>
                <a:cubicBezTo>
                  <a:pt x="0" y="67530"/>
                  <a:pt x="3372" y="57509"/>
                  <a:pt x="10116" y="47768"/>
                </a:cubicBez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9D79EF9A-45F5-C040-BDD7-BAB6174D4325}"/>
              </a:ext>
            </a:extLst>
          </p:cNvPr>
          <p:cNvSpPr/>
          <p:nvPr userDrawn="1"/>
        </p:nvSpPr>
        <p:spPr>
          <a:xfrm rot="10800000">
            <a:off x="988345" y="7332693"/>
            <a:ext cx="7565402" cy="3468230"/>
          </a:xfrm>
          <a:custGeom>
            <a:avLst/>
            <a:gdLst>
              <a:gd name="connsiteX0" fmla="*/ 0 w 2775162"/>
              <a:gd name="connsiteY0" fmla="*/ 231249 h 1387467"/>
              <a:gd name="connsiteX1" fmla="*/ 231249 w 2775162"/>
              <a:gd name="connsiteY1" fmla="*/ 0 h 1387467"/>
              <a:gd name="connsiteX2" fmla="*/ 462527 w 2775162"/>
              <a:gd name="connsiteY2" fmla="*/ 0 h 1387467"/>
              <a:gd name="connsiteX3" fmla="*/ 462527 w 2775162"/>
              <a:gd name="connsiteY3" fmla="*/ 0 h 1387467"/>
              <a:gd name="connsiteX4" fmla="*/ 1156318 w 2775162"/>
              <a:gd name="connsiteY4" fmla="*/ 0 h 1387467"/>
              <a:gd name="connsiteX5" fmla="*/ 2543913 w 2775162"/>
              <a:gd name="connsiteY5" fmla="*/ 0 h 1387467"/>
              <a:gd name="connsiteX6" fmla="*/ 2775162 w 2775162"/>
              <a:gd name="connsiteY6" fmla="*/ 231249 h 1387467"/>
              <a:gd name="connsiteX7" fmla="*/ 2775162 w 2775162"/>
              <a:gd name="connsiteY7" fmla="*/ 809356 h 1387467"/>
              <a:gd name="connsiteX8" fmla="*/ 2775162 w 2775162"/>
              <a:gd name="connsiteY8" fmla="*/ 809356 h 1387467"/>
              <a:gd name="connsiteX9" fmla="*/ 2775162 w 2775162"/>
              <a:gd name="connsiteY9" fmla="*/ 1156223 h 1387467"/>
              <a:gd name="connsiteX10" fmla="*/ 2775162 w 2775162"/>
              <a:gd name="connsiteY10" fmla="*/ 1156218 h 1387467"/>
              <a:gd name="connsiteX11" fmla="*/ 2543913 w 2775162"/>
              <a:gd name="connsiteY11" fmla="*/ 1387467 h 1387467"/>
              <a:gd name="connsiteX12" fmla="*/ 1156318 w 2775162"/>
              <a:gd name="connsiteY12" fmla="*/ 1387467 h 1387467"/>
              <a:gd name="connsiteX13" fmla="*/ 809432 w 2775162"/>
              <a:gd name="connsiteY13" fmla="*/ 2085335 h 1387467"/>
              <a:gd name="connsiteX14" fmla="*/ 462527 w 2775162"/>
              <a:gd name="connsiteY14" fmla="*/ 1387467 h 1387467"/>
              <a:gd name="connsiteX15" fmla="*/ 231249 w 2775162"/>
              <a:gd name="connsiteY15" fmla="*/ 1387467 h 1387467"/>
              <a:gd name="connsiteX16" fmla="*/ 0 w 2775162"/>
              <a:gd name="connsiteY16" fmla="*/ 1156218 h 1387467"/>
              <a:gd name="connsiteX17" fmla="*/ 0 w 2775162"/>
              <a:gd name="connsiteY17" fmla="*/ 1156223 h 1387467"/>
              <a:gd name="connsiteX18" fmla="*/ 0 w 2775162"/>
              <a:gd name="connsiteY18" fmla="*/ 809356 h 1387467"/>
              <a:gd name="connsiteX19" fmla="*/ 0 w 2775162"/>
              <a:gd name="connsiteY19" fmla="*/ 809356 h 1387467"/>
              <a:gd name="connsiteX20" fmla="*/ 0 w 2775162"/>
              <a:gd name="connsiteY20" fmla="*/ 231249 h 1387467"/>
              <a:gd name="connsiteX0" fmla="*/ 0 w 2775162"/>
              <a:gd name="connsiteY0" fmla="*/ 231249 h 2085335"/>
              <a:gd name="connsiteX1" fmla="*/ 231249 w 2775162"/>
              <a:gd name="connsiteY1" fmla="*/ 0 h 2085335"/>
              <a:gd name="connsiteX2" fmla="*/ 462527 w 2775162"/>
              <a:gd name="connsiteY2" fmla="*/ 0 h 2085335"/>
              <a:gd name="connsiteX3" fmla="*/ 462527 w 2775162"/>
              <a:gd name="connsiteY3" fmla="*/ 0 h 2085335"/>
              <a:gd name="connsiteX4" fmla="*/ 1156318 w 2775162"/>
              <a:gd name="connsiteY4" fmla="*/ 0 h 2085335"/>
              <a:gd name="connsiteX5" fmla="*/ 2543913 w 2775162"/>
              <a:gd name="connsiteY5" fmla="*/ 0 h 2085335"/>
              <a:gd name="connsiteX6" fmla="*/ 2775162 w 2775162"/>
              <a:gd name="connsiteY6" fmla="*/ 231249 h 2085335"/>
              <a:gd name="connsiteX7" fmla="*/ 2775162 w 2775162"/>
              <a:gd name="connsiteY7" fmla="*/ 809356 h 2085335"/>
              <a:gd name="connsiteX8" fmla="*/ 2775162 w 2775162"/>
              <a:gd name="connsiteY8" fmla="*/ 809356 h 2085335"/>
              <a:gd name="connsiteX9" fmla="*/ 2775162 w 2775162"/>
              <a:gd name="connsiteY9" fmla="*/ 1156223 h 2085335"/>
              <a:gd name="connsiteX10" fmla="*/ 2775162 w 2775162"/>
              <a:gd name="connsiteY10" fmla="*/ 1156218 h 2085335"/>
              <a:gd name="connsiteX11" fmla="*/ 2543913 w 2775162"/>
              <a:gd name="connsiteY11" fmla="*/ 1387467 h 2085335"/>
              <a:gd name="connsiteX12" fmla="*/ 1156318 w 2775162"/>
              <a:gd name="connsiteY12" fmla="*/ 1387467 h 2085335"/>
              <a:gd name="connsiteX13" fmla="*/ 809432 w 2775162"/>
              <a:gd name="connsiteY13" fmla="*/ 2085335 h 2085335"/>
              <a:gd name="connsiteX14" fmla="*/ 623891 w 2775162"/>
              <a:gd name="connsiteY14" fmla="*/ 1387467 h 2085335"/>
              <a:gd name="connsiteX15" fmla="*/ 231249 w 2775162"/>
              <a:gd name="connsiteY15" fmla="*/ 1387467 h 2085335"/>
              <a:gd name="connsiteX16" fmla="*/ 0 w 2775162"/>
              <a:gd name="connsiteY16" fmla="*/ 1156218 h 2085335"/>
              <a:gd name="connsiteX17" fmla="*/ 0 w 2775162"/>
              <a:gd name="connsiteY17" fmla="*/ 1156223 h 2085335"/>
              <a:gd name="connsiteX18" fmla="*/ 0 w 2775162"/>
              <a:gd name="connsiteY18" fmla="*/ 809356 h 2085335"/>
              <a:gd name="connsiteX19" fmla="*/ 0 w 2775162"/>
              <a:gd name="connsiteY19" fmla="*/ 809356 h 2085335"/>
              <a:gd name="connsiteX20" fmla="*/ 0 w 2775162"/>
              <a:gd name="connsiteY20" fmla="*/ 231249 h 2085335"/>
              <a:gd name="connsiteX0" fmla="*/ 0 w 2775162"/>
              <a:gd name="connsiteY0" fmla="*/ 231249 h 2085335"/>
              <a:gd name="connsiteX1" fmla="*/ 231249 w 2775162"/>
              <a:gd name="connsiteY1" fmla="*/ 0 h 2085335"/>
              <a:gd name="connsiteX2" fmla="*/ 462527 w 2775162"/>
              <a:gd name="connsiteY2" fmla="*/ 0 h 2085335"/>
              <a:gd name="connsiteX3" fmla="*/ 462527 w 2775162"/>
              <a:gd name="connsiteY3" fmla="*/ 0 h 2085335"/>
              <a:gd name="connsiteX4" fmla="*/ 1156318 w 2775162"/>
              <a:gd name="connsiteY4" fmla="*/ 0 h 2085335"/>
              <a:gd name="connsiteX5" fmla="*/ 2543913 w 2775162"/>
              <a:gd name="connsiteY5" fmla="*/ 0 h 2085335"/>
              <a:gd name="connsiteX6" fmla="*/ 2775162 w 2775162"/>
              <a:gd name="connsiteY6" fmla="*/ 231249 h 2085335"/>
              <a:gd name="connsiteX7" fmla="*/ 2775162 w 2775162"/>
              <a:gd name="connsiteY7" fmla="*/ 809356 h 2085335"/>
              <a:gd name="connsiteX8" fmla="*/ 2775162 w 2775162"/>
              <a:gd name="connsiteY8" fmla="*/ 809356 h 2085335"/>
              <a:gd name="connsiteX9" fmla="*/ 2775162 w 2775162"/>
              <a:gd name="connsiteY9" fmla="*/ 1156223 h 2085335"/>
              <a:gd name="connsiteX10" fmla="*/ 2775162 w 2775162"/>
              <a:gd name="connsiteY10" fmla="*/ 1156218 h 2085335"/>
              <a:gd name="connsiteX11" fmla="*/ 2543913 w 2775162"/>
              <a:gd name="connsiteY11" fmla="*/ 1387467 h 2085335"/>
              <a:gd name="connsiteX12" fmla="*/ 1008400 w 2775162"/>
              <a:gd name="connsiteY12" fmla="*/ 1374020 h 2085335"/>
              <a:gd name="connsiteX13" fmla="*/ 809432 w 2775162"/>
              <a:gd name="connsiteY13" fmla="*/ 2085335 h 2085335"/>
              <a:gd name="connsiteX14" fmla="*/ 623891 w 2775162"/>
              <a:gd name="connsiteY14" fmla="*/ 1387467 h 2085335"/>
              <a:gd name="connsiteX15" fmla="*/ 231249 w 2775162"/>
              <a:gd name="connsiteY15" fmla="*/ 1387467 h 2085335"/>
              <a:gd name="connsiteX16" fmla="*/ 0 w 2775162"/>
              <a:gd name="connsiteY16" fmla="*/ 1156218 h 2085335"/>
              <a:gd name="connsiteX17" fmla="*/ 0 w 2775162"/>
              <a:gd name="connsiteY17" fmla="*/ 1156223 h 2085335"/>
              <a:gd name="connsiteX18" fmla="*/ 0 w 2775162"/>
              <a:gd name="connsiteY18" fmla="*/ 809356 h 2085335"/>
              <a:gd name="connsiteX19" fmla="*/ 0 w 2775162"/>
              <a:gd name="connsiteY19" fmla="*/ 809356 h 2085335"/>
              <a:gd name="connsiteX20" fmla="*/ 0 w 2775162"/>
              <a:gd name="connsiteY20" fmla="*/ 231249 h 2085335"/>
              <a:gd name="connsiteX0" fmla="*/ 0 w 2775162"/>
              <a:gd name="connsiteY0" fmla="*/ 231249 h 2085335"/>
              <a:gd name="connsiteX1" fmla="*/ 231249 w 2775162"/>
              <a:gd name="connsiteY1" fmla="*/ 0 h 2085335"/>
              <a:gd name="connsiteX2" fmla="*/ 462527 w 2775162"/>
              <a:gd name="connsiteY2" fmla="*/ 0 h 2085335"/>
              <a:gd name="connsiteX3" fmla="*/ 462527 w 2775162"/>
              <a:gd name="connsiteY3" fmla="*/ 0 h 2085335"/>
              <a:gd name="connsiteX4" fmla="*/ 1156318 w 2775162"/>
              <a:gd name="connsiteY4" fmla="*/ 0 h 2085335"/>
              <a:gd name="connsiteX5" fmla="*/ 2543913 w 2775162"/>
              <a:gd name="connsiteY5" fmla="*/ 0 h 2085335"/>
              <a:gd name="connsiteX6" fmla="*/ 2775162 w 2775162"/>
              <a:gd name="connsiteY6" fmla="*/ 231249 h 2085335"/>
              <a:gd name="connsiteX7" fmla="*/ 2775162 w 2775162"/>
              <a:gd name="connsiteY7" fmla="*/ 809356 h 2085335"/>
              <a:gd name="connsiteX8" fmla="*/ 2775162 w 2775162"/>
              <a:gd name="connsiteY8" fmla="*/ 809356 h 2085335"/>
              <a:gd name="connsiteX9" fmla="*/ 2775162 w 2775162"/>
              <a:gd name="connsiteY9" fmla="*/ 1156223 h 2085335"/>
              <a:gd name="connsiteX10" fmla="*/ 2775162 w 2775162"/>
              <a:gd name="connsiteY10" fmla="*/ 1156218 h 2085335"/>
              <a:gd name="connsiteX11" fmla="*/ 2543913 w 2775162"/>
              <a:gd name="connsiteY11" fmla="*/ 1387467 h 2085335"/>
              <a:gd name="connsiteX12" fmla="*/ 1008400 w 2775162"/>
              <a:gd name="connsiteY12" fmla="*/ 1387468 h 2085335"/>
              <a:gd name="connsiteX13" fmla="*/ 809432 w 2775162"/>
              <a:gd name="connsiteY13" fmla="*/ 2085335 h 2085335"/>
              <a:gd name="connsiteX14" fmla="*/ 623891 w 2775162"/>
              <a:gd name="connsiteY14" fmla="*/ 1387467 h 2085335"/>
              <a:gd name="connsiteX15" fmla="*/ 231249 w 2775162"/>
              <a:gd name="connsiteY15" fmla="*/ 1387467 h 2085335"/>
              <a:gd name="connsiteX16" fmla="*/ 0 w 2775162"/>
              <a:gd name="connsiteY16" fmla="*/ 1156218 h 2085335"/>
              <a:gd name="connsiteX17" fmla="*/ 0 w 2775162"/>
              <a:gd name="connsiteY17" fmla="*/ 1156223 h 2085335"/>
              <a:gd name="connsiteX18" fmla="*/ 0 w 2775162"/>
              <a:gd name="connsiteY18" fmla="*/ 809356 h 2085335"/>
              <a:gd name="connsiteX19" fmla="*/ 0 w 2775162"/>
              <a:gd name="connsiteY19" fmla="*/ 809356 h 2085335"/>
              <a:gd name="connsiteX20" fmla="*/ 0 w 2775162"/>
              <a:gd name="connsiteY20" fmla="*/ 231249 h 2085335"/>
              <a:gd name="connsiteX0" fmla="*/ 0 w 2775162"/>
              <a:gd name="connsiteY0" fmla="*/ 231249 h 1648606"/>
              <a:gd name="connsiteX1" fmla="*/ 231249 w 2775162"/>
              <a:gd name="connsiteY1" fmla="*/ 0 h 1648606"/>
              <a:gd name="connsiteX2" fmla="*/ 462527 w 2775162"/>
              <a:gd name="connsiteY2" fmla="*/ 0 h 1648606"/>
              <a:gd name="connsiteX3" fmla="*/ 462527 w 2775162"/>
              <a:gd name="connsiteY3" fmla="*/ 0 h 1648606"/>
              <a:gd name="connsiteX4" fmla="*/ 1156318 w 2775162"/>
              <a:gd name="connsiteY4" fmla="*/ 0 h 1648606"/>
              <a:gd name="connsiteX5" fmla="*/ 2543913 w 2775162"/>
              <a:gd name="connsiteY5" fmla="*/ 0 h 1648606"/>
              <a:gd name="connsiteX6" fmla="*/ 2775162 w 2775162"/>
              <a:gd name="connsiteY6" fmla="*/ 231249 h 1648606"/>
              <a:gd name="connsiteX7" fmla="*/ 2775162 w 2775162"/>
              <a:gd name="connsiteY7" fmla="*/ 809356 h 1648606"/>
              <a:gd name="connsiteX8" fmla="*/ 2775162 w 2775162"/>
              <a:gd name="connsiteY8" fmla="*/ 809356 h 1648606"/>
              <a:gd name="connsiteX9" fmla="*/ 2775162 w 2775162"/>
              <a:gd name="connsiteY9" fmla="*/ 1156223 h 1648606"/>
              <a:gd name="connsiteX10" fmla="*/ 2775162 w 2775162"/>
              <a:gd name="connsiteY10" fmla="*/ 1156218 h 1648606"/>
              <a:gd name="connsiteX11" fmla="*/ 2543913 w 2775162"/>
              <a:gd name="connsiteY11" fmla="*/ 1387467 h 1648606"/>
              <a:gd name="connsiteX12" fmla="*/ 1008400 w 2775162"/>
              <a:gd name="connsiteY12" fmla="*/ 1387468 h 1648606"/>
              <a:gd name="connsiteX13" fmla="*/ 809432 w 2775162"/>
              <a:gd name="connsiteY13" fmla="*/ 1648606 h 1648606"/>
              <a:gd name="connsiteX14" fmla="*/ 623891 w 2775162"/>
              <a:gd name="connsiteY14" fmla="*/ 1387467 h 1648606"/>
              <a:gd name="connsiteX15" fmla="*/ 231249 w 2775162"/>
              <a:gd name="connsiteY15" fmla="*/ 1387467 h 1648606"/>
              <a:gd name="connsiteX16" fmla="*/ 0 w 2775162"/>
              <a:gd name="connsiteY16" fmla="*/ 1156218 h 1648606"/>
              <a:gd name="connsiteX17" fmla="*/ 0 w 2775162"/>
              <a:gd name="connsiteY17" fmla="*/ 1156223 h 1648606"/>
              <a:gd name="connsiteX18" fmla="*/ 0 w 2775162"/>
              <a:gd name="connsiteY18" fmla="*/ 809356 h 1648606"/>
              <a:gd name="connsiteX19" fmla="*/ 0 w 2775162"/>
              <a:gd name="connsiteY19" fmla="*/ 809356 h 1648606"/>
              <a:gd name="connsiteX20" fmla="*/ 0 w 2775162"/>
              <a:gd name="connsiteY20" fmla="*/ 231249 h 1648606"/>
              <a:gd name="connsiteX0" fmla="*/ 0 w 2775162"/>
              <a:gd name="connsiteY0" fmla="*/ 231249 h 1389298"/>
              <a:gd name="connsiteX1" fmla="*/ 231249 w 2775162"/>
              <a:gd name="connsiteY1" fmla="*/ 0 h 1389298"/>
              <a:gd name="connsiteX2" fmla="*/ 462527 w 2775162"/>
              <a:gd name="connsiteY2" fmla="*/ 0 h 1389298"/>
              <a:gd name="connsiteX3" fmla="*/ 462527 w 2775162"/>
              <a:gd name="connsiteY3" fmla="*/ 0 h 1389298"/>
              <a:gd name="connsiteX4" fmla="*/ 1156318 w 2775162"/>
              <a:gd name="connsiteY4" fmla="*/ 0 h 1389298"/>
              <a:gd name="connsiteX5" fmla="*/ 2543913 w 2775162"/>
              <a:gd name="connsiteY5" fmla="*/ 0 h 1389298"/>
              <a:gd name="connsiteX6" fmla="*/ 2775162 w 2775162"/>
              <a:gd name="connsiteY6" fmla="*/ 231249 h 1389298"/>
              <a:gd name="connsiteX7" fmla="*/ 2775162 w 2775162"/>
              <a:gd name="connsiteY7" fmla="*/ 809356 h 1389298"/>
              <a:gd name="connsiteX8" fmla="*/ 2775162 w 2775162"/>
              <a:gd name="connsiteY8" fmla="*/ 809356 h 1389298"/>
              <a:gd name="connsiteX9" fmla="*/ 2775162 w 2775162"/>
              <a:gd name="connsiteY9" fmla="*/ 1156223 h 1389298"/>
              <a:gd name="connsiteX10" fmla="*/ 2775162 w 2775162"/>
              <a:gd name="connsiteY10" fmla="*/ 1156218 h 1389298"/>
              <a:gd name="connsiteX11" fmla="*/ 2543913 w 2775162"/>
              <a:gd name="connsiteY11" fmla="*/ 1387467 h 1389298"/>
              <a:gd name="connsiteX12" fmla="*/ 1008400 w 2775162"/>
              <a:gd name="connsiteY12" fmla="*/ 1387468 h 1389298"/>
              <a:gd name="connsiteX13" fmla="*/ 823080 w 2775162"/>
              <a:gd name="connsiteY13" fmla="*/ 1389298 h 1389298"/>
              <a:gd name="connsiteX14" fmla="*/ 623891 w 2775162"/>
              <a:gd name="connsiteY14" fmla="*/ 1387467 h 1389298"/>
              <a:gd name="connsiteX15" fmla="*/ 231249 w 2775162"/>
              <a:gd name="connsiteY15" fmla="*/ 1387467 h 1389298"/>
              <a:gd name="connsiteX16" fmla="*/ 0 w 2775162"/>
              <a:gd name="connsiteY16" fmla="*/ 1156218 h 1389298"/>
              <a:gd name="connsiteX17" fmla="*/ 0 w 2775162"/>
              <a:gd name="connsiteY17" fmla="*/ 1156223 h 1389298"/>
              <a:gd name="connsiteX18" fmla="*/ 0 w 2775162"/>
              <a:gd name="connsiteY18" fmla="*/ 809356 h 1389298"/>
              <a:gd name="connsiteX19" fmla="*/ 0 w 2775162"/>
              <a:gd name="connsiteY19" fmla="*/ 809356 h 1389298"/>
              <a:gd name="connsiteX20" fmla="*/ 0 w 2775162"/>
              <a:gd name="connsiteY20" fmla="*/ 231249 h 138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75162" h="1389298">
                <a:moveTo>
                  <a:pt x="0" y="231249"/>
                </a:moveTo>
                <a:cubicBezTo>
                  <a:pt x="0" y="103534"/>
                  <a:pt x="103534" y="0"/>
                  <a:pt x="231249" y="0"/>
                </a:cubicBezTo>
                <a:lnTo>
                  <a:pt x="462527" y="0"/>
                </a:lnTo>
                <a:lnTo>
                  <a:pt x="462527" y="0"/>
                </a:lnTo>
                <a:lnTo>
                  <a:pt x="1156318" y="0"/>
                </a:lnTo>
                <a:lnTo>
                  <a:pt x="2543913" y="0"/>
                </a:lnTo>
                <a:cubicBezTo>
                  <a:pt x="2671628" y="0"/>
                  <a:pt x="2775162" y="103534"/>
                  <a:pt x="2775162" y="231249"/>
                </a:cubicBezTo>
                <a:lnTo>
                  <a:pt x="2775162" y="809356"/>
                </a:lnTo>
                <a:lnTo>
                  <a:pt x="2775162" y="809356"/>
                </a:lnTo>
                <a:lnTo>
                  <a:pt x="2775162" y="1156223"/>
                </a:lnTo>
                <a:lnTo>
                  <a:pt x="2775162" y="1156218"/>
                </a:lnTo>
                <a:cubicBezTo>
                  <a:pt x="2775162" y="1283933"/>
                  <a:pt x="2671628" y="1387467"/>
                  <a:pt x="2543913" y="1387467"/>
                </a:cubicBezTo>
                <a:lnTo>
                  <a:pt x="1008400" y="1387468"/>
                </a:lnTo>
                <a:lnTo>
                  <a:pt x="823080" y="1389298"/>
                </a:lnTo>
                <a:lnTo>
                  <a:pt x="623891" y="1387467"/>
                </a:lnTo>
                <a:lnTo>
                  <a:pt x="231249" y="1387467"/>
                </a:lnTo>
                <a:cubicBezTo>
                  <a:pt x="103534" y="1387467"/>
                  <a:pt x="0" y="1283933"/>
                  <a:pt x="0" y="1156218"/>
                </a:cubicBezTo>
                <a:lnTo>
                  <a:pt x="0" y="1156223"/>
                </a:lnTo>
                <a:lnTo>
                  <a:pt x="0" y="809356"/>
                </a:lnTo>
                <a:lnTo>
                  <a:pt x="0" y="809356"/>
                </a:lnTo>
                <a:lnTo>
                  <a:pt x="0" y="2312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ounded Rectangular Callout 11">
            <a:extLst>
              <a:ext uri="{FF2B5EF4-FFF2-40B4-BE49-F238E27FC236}">
                <a16:creationId xmlns:a16="http://schemas.microsoft.com/office/drawing/2014/main" id="{C87DC3F0-521C-9F44-ADB5-1F9F5378DA2C}"/>
              </a:ext>
            </a:extLst>
          </p:cNvPr>
          <p:cNvSpPr/>
          <p:nvPr userDrawn="1"/>
        </p:nvSpPr>
        <p:spPr>
          <a:xfrm rot="10800000">
            <a:off x="9323368" y="7390374"/>
            <a:ext cx="7565402" cy="3468230"/>
          </a:xfrm>
          <a:custGeom>
            <a:avLst/>
            <a:gdLst>
              <a:gd name="connsiteX0" fmla="*/ 0 w 2775162"/>
              <a:gd name="connsiteY0" fmla="*/ 231249 h 1387467"/>
              <a:gd name="connsiteX1" fmla="*/ 231249 w 2775162"/>
              <a:gd name="connsiteY1" fmla="*/ 0 h 1387467"/>
              <a:gd name="connsiteX2" fmla="*/ 462527 w 2775162"/>
              <a:gd name="connsiteY2" fmla="*/ 0 h 1387467"/>
              <a:gd name="connsiteX3" fmla="*/ 462527 w 2775162"/>
              <a:gd name="connsiteY3" fmla="*/ 0 h 1387467"/>
              <a:gd name="connsiteX4" fmla="*/ 1156318 w 2775162"/>
              <a:gd name="connsiteY4" fmla="*/ 0 h 1387467"/>
              <a:gd name="connsiteX5" fmla="*/ 2543913 w 2775162"/>
              <a:gd name="connsiteY5" fmla="*/ 0 h 1387467"/>
              <a:gd name="connsiteX6" fmla="*/ 2775162 w 2775162"/>
              <a:gd name="connsiteY6" fmla="*/ 231249 h 1387467"/>
              <a:gd name="connsiteX7" fmla="*/ 2775162 w 2775162"/>
              <a:gd name="connsiteY7" fmla="*/ 809356 h 1387467"/>
              <a:gd name="connsiteX8" fmla="*/ 2775162 w 2775162"/>
              <a:gd name="connsiteY8" fmla="*/ 809356 h 1387467"/>
              <a:gd name="connsiteX9" fmla="*/ 2775162 w 2775162"/>
              <a:gd name="connsiteY9" fmla="*/ 1156223 h 1387467"/>
              <a:gd name="connsiteX10" fmla="*/ 2775162 w 2775162"/>
              <a:gd name="connsiteY10" fmla="*/ 1156218 h 1387467"/>
              <a:gd name="connsiteX11" fmla="*/ 2543913 w 2775162"/>
              <a:gd name="connsiteY11" fmla="*/ 1387467 h 1387467"/>
              <a:gd name="connsiteX12" fmla="*/ 1156318 w 2775162"/>
              <a:gd name="connsiteY12" fmla="*/ 1387467 h 1387467"/>
              <a:gd name="connsiteX13" fmla="*/ 809432 w 2775162"/>
              <a:gd name="connsiteY13" fmla="*/ 2085335 h 1387467"/>
              <a:gd name="connsiteX14" fmla="*/ 462527 w 2775162"/>
              <a:gd name="connsiteY14" fmla="*/ 1387467 h 1387467"/>
              <a:gd name="connsiteX15" fmla="*/ 231249 w 2775162"/>
              <a:gd name="connsiteY15" fmla="*/ 1387467 h 1387467"/>
              <a:gd name="connsiteX16" fmla="*/ 0 w 2775162"/>
              <a:gd name="connsiteY16" fmla="*/ 1156218 h 1387467"/>
              <a:gd name="connsiteX17" fmla="*/ 0 w 2775162"/>
              <a:gd name="connsiteY17" fmla="*/ 1156223 h 1387467"/>
              <a:gd name="connsiteX18" fmla="*/ 0 w 2775162"/>
              <a:gd name="connsiteY18" fmla="*/ 809356 h 1387467"/>
              <a:gd name="connsiteX19" fmla="*/ 0 w 2775162"/>
              <a:gd name="connsiteY19" fmla="*/ 809356 h 1387467"/>
              <a:gd name="connsiteX20" fmla="*/ 0 w 2775162"/>
              <a:gd name="connsiteY20" fmla="*/ 231249 h 1387467"/>
              <a:gd name="connsiteX0" fmla="*/ 0 w 2775162"/>
              <a:gd name="connsiteY0" fmla="*/ 231249 h 2085335"/>
              <a:gd name="connsiteX1" fmla="*/ 231249 w 2775162"/>
              <a:gd name="connsiteY1" fmla="*/ 0 h 2085335"/>
              <a:gd name="connsiteX2" fmla="*/ 462527 w 2775162"/>
              <a:gd name="connsiteY2" fmla="*/ 0 h 2085335"/>
              <a:gd name="connsiteX3" fmla="*/ 462527 w 2775162"/>
              <a:gd name="connsiteY3" fmla="*/ 0 h 2085335"/>
              <a:gd name="connsiteX4" fmla="*/ 1156318 w 2775162"/>
              <a:gd name="connsiteY4" fmla="*/ 0 h 2085335"/>
              <a:gd name="connsiteX5" fmla="*/ 2543913 w 2775162"/>
              <a:gd name="connsiteY5" fmla="*/ 0 h 2085335"/>
              <a:gd name="connsiteX6" fmla="*/ 2775162 w 2775162"/>
              <a:gd name="connsiteY6" fmla="*/ 231249 h 2085335"/>
              <a:gd name="connsiteX7" fmla="*/ 2775162 w 2775162"/>
              <a:gd name="connsiteY7" fmla="*/ 809356 h 2085335"/>
              <a:gd name="connsiteX8" fmla="*/ 2775162 w 2775162"/>
              <a:gd name="connsiteY8" fmla="*/ 809356 h 2085335"/>
              <a:gd name="connsiteX9" fmla="*/ 2775162 w 2775162"/>
              <a:gd name="connsiteY9" fmla="*/ 1156223 h 2085335"/>
              <a:gd name="connsiteX10" fmla="*/ 2775162 w 2775162"/>
              <a:gd name="connsiteY10" fmla="*/ 1156218 h 2085335"/>
              <a:gd name="connsiteX11" fmla="*/ 2543913 w 2775162"/>
              <a:gd name="connsiteY11" fmla="*/ 1387467 h 2085335"/>
              <a:gd name="connsiteX12" fmla="*/ 1156318 w 2775162"/>
              <a:gd name="connsiteY12" fmla="*/ 1387467 h 2085335"/>
              <a:gd name="connsiteX13" fmla="*/ 809432 w 2775162"/>
              <a:gd name="connsiteY13" fmla="*/ 2085335 h 2085335"/>
              <a:gd name="connsiteX14" fmla="*/ 623891 w 2775162"/>
              <a:gd name="connsiteY14" fmla="*/ 1387467 h 2085335"/>
              <a:gd name="connsiteX15" fmla="*/ 231249 w 2775162"/>
              <a:gd name="connsiteY15" fmla="*/ 1387467 h 2085335"/>
              <a:gd name="connsiteX16" fmla="*/ 0 w 2775162"/>
              <a:gd name="connsiteY16" fmla="*/ 1156218 h 2085335"/>
              <a:gd name="connsiteX17" fmla="*/ 0 w 2775162"/>
              <a:gd name="connsiteY17" fmla="*/ 1156223 h 2085335"/>
              <a:gd name="connsiteX18" fmla="*/ 0 w 2775162"/>
              <a:gd name="connsiteY18" fmla="*/ 809356 h 2085335"/>
              <a:gd name="connsiteX19" fmla="*/ 0 w 2775162"/>
              <a:gd name="connsiteY19" fmla="*/ 809356 h 2085335"/>
              <a:gd name="connsiteX20" fmla="*/ 0 w 2775162"/>
              <a:gd name="connsiteY20" fmla="*/ 231249 h 2085335"/>
              <a:gd name="connsiteX0" fmla="*/ 0 w 2775162"/>
              <a:gd name="connsiteY0" fmla="*/ 231249 h 2085335"/>
              <a:gd name="connsiteX1" fmla="*/ 231249 w 2775162"/>
              <a:gd name="connsiteY1" fmla="*/ 0 h 2085335"/>
              <a:gd name="connsiteX2" fmla="*/ 462527 w 2775162"/>
              <a:gd name="connsiteY2" fmla="*/ 0 h 2085335"/>
              <a:gd name="connsiteX3" fmla="*/ 462527 w 2775162"/>
              <a:gd name="connsiteY3" fmla="*/ 0 h 2085335"/>
              <a:gd name="connsiteX4" fmla="*/ 1156318 w 2775162"/>
              <a:gd name="connsiteY4" fmla="*/ 0 h 2085335"/>
              <a:gd name="connsiteX5" fmla="*/ 2543913 w 2775162"/>
              <a:gd name="connsiteY5" fmla="*/ 0 h 2085335"/>
              <a:gd name="connsiteX6" fmla="*/ 2775162 w 2775162"/>
              <a:gd name="connsiteY6" fmla="*/ 231249 h 2085335"/>
              <a:gd name="connsiteX7" fmla="*/ 2775162 w 2775162"/>
              <a:gd name="connsiteY7" fmla="*/ 809356 h 2085335"/>
              <a:gd name="connsiteX8" fmla="*/ 2775162 w 2775162"/>
              <a:gd name="connsiteY8" fmla="*/ 809356 h 2085335"/>
              <a:gd name="connsiteX9" fmla="*/ 2775162 w 2775162"/>
              <a:gd name="connsiteY9" fmla="*/ 1156223 h 2085335"/>
              <a:gd name="connsiteX10" fmla="*/ 2775162 w 2775162"/>
              <a:gd name="connsiteY10" fmla="*/ 1156218 h 2085335"/>
              <a:gd name="connsiteX11" fmla="*/ 2543913 w 2775162"/>
              <a:gd name="connsiteY11" fmla="*/ 1387467 h 2085335"/>
              <a:gd name="connsiteX12" fmla="*/ 1008400 w 2775162"/>
              <a:gd name="connsiteY12" fmla="*/ 1374020 h 2085335"/>
              <a:gd name="connsiteX13" fmla="*/ 809432 w 2775162"/>
              <a:gd name="connsiteY13" fmla="*/ 2085335 h 2085335"/>
              <a:gd name="connsiteX14" fmla="*/ 623891 w 2775162"/>
              <a:gd name="connsiteY14" fmla="*/ 1387467 h 2085335"/>
              <a:gd name="connsiteX15" fmla="*/ 231249 w 2775162"/>
              <a:gd name="connsiteY15" fmla="*/ 1387467 h 2085335"/>
              <a:gd name="connsiteX16" fmla="*/ 0 w 2775162"/>
              <a:gd name="connsiteY16" fmla="*/ 1156218 h 2085335"/>
              <a:gd name="connsiteX17" fmla="*/ 0 w 2775162"/>
              <a:gd name="connsiteY17" fmla="*/ 1156223 h 2085335"/>
              <a:gd name="connsiteX18" fmla="*/ 0 w 2775162"/>
              <a:gd name="connsiteY18" fmla="*/ 809356 h 2085335"/>
              <a:gd name="connsiteX19" fmla="*/ 0 w 2775162"/>
              <a:gd name="connsiteY19" fmla="*/ 809356 h 2085335"/>
              <a:gd name="connsiteX20" fmla="*/ 0 w 2775162"/>
              <a:gd name="connsiteY20" fmla="*/ 231249 h 2085335"/>
              <a:gd name="connsiteX0" fmla="*/ 0 w 2775162"/>
              <a:gd name="connsiteY0" fmla="*/ 231249 h 2085335"/>
              <a:gd name="connsiteX1" fmla="*/ 231249 w 2775162"/>
              <a:gd name="connsiteY1" fmla="*/ 0 h 2085335"/>
              <a:gd name="connsiteX2" fmla="*/ 462527 w 2775162"/>
              <a:gd name="connsiteY2" fmla="*/ 0 h 2085335"/>
              <a:gd name="connsiteX3" fmla="*/ 462527 w 2775162"/>
              <a:gd name="connsiteY3" fmla="*/ 0 h 2085335"/>
              <a:gd name="connsiteX4" fmla="*/ 1156318 w 2775162"/>
              <a:gd name="connsiteY4" fmla="*/ 0 h 2085335"/>
              <a:gd name="connsiteX5" fmla="*/ 2543913 w 2775162"/>
              <a:gd name="connsiteY5" fmla="*/ 0 h 2085335"/>
              <a:gd name="connsiteX6" fmla="*/ 2775162 w 2775162"/>
              <a:gd name="connsiteY6" fmla="*/ 231249 h 2085335"/>
              <a:gd name="connsiteX7" fmla="*/ 2775162 w 2775162"/>
              <a:gd name="connsiteY7" fmla="*/ 809356 h 2085335"/>
              <a:gd name="connsiteX8" fmla="*/ 2775162 w 2775162"/>
              <a:gd name="connsiteY8" fmla="*/ 809356 h 2085335"/>
              <a:gd name="connsiteX9" fmla="*/ 2775162 w 2775162"/>
              <a:gd name="connsiteY9" fmla="*/ 1156223 h 2085335"/>
              <a:gd name="connsiteX10" fmla="*/ 2775162 w 2775162"/>
              <a:gd name="connsiteY10" fmla="*/ 1156218 h 2085335"/>
              <a:gd name="connsiteX11" fmla="*/ 2543913 w 2775162"/>
              <a:gd name="connsiteY11" fmla="*/ 1387467 h 2085335"/>
              <a:gd name="connsiteX12" fmla="*/ 1008400 w 2775162"/>
              <a:gd name="connsiteY12" fmla="*/ 1387468 h 2085335"/>
              <a:gd name="connsiteX13" fmla="*/ 809432 w 2775162"/>
              <a:gd name="connsiteY13" fmla="*/ 2085335 h 2085335"/>
              <a:gd name="connsiteX14" fmla="*/ 623891 w 2775162"/>
              <a:gd name="connsiteY14" fmla="*/ 1387467 h 2085335"/>
              <a:gd name="connsiteX15" fmla="*/ 231249 w 2775162"/>
              <a:gd name="connsiteY15" fmla="*/ 1387467 h 2085335"/>
              <a:gd name="connsiteX16" fmla="*/ 0 w 2775162"/>
              <a:gd name="connsiteY16" fmla="*/ 1156218 h 2085335"/>
              <a:gd name="connsiteX17" fmla="*/ 0 w 2775162"/>
              <a:gd name="connsiteY17" fmla="*/ 1156223 h 2085335"/>
              <a:gd name="connsiteX18" fmla="*/ 0 w 2775162"/>
              <a:gd name="connsiteY18" fmla="*/ 809356 h 2085335"/>
              <a:gd name="connsiteX19" fmla="*/ 0 w 2775162"/>
              <a:gd name="connsiteY19" fmla="*/ 809356 h 2085335"/>
              <a:gd name="connsiteX20" fmla="*/ 0 w 2775162"/>
              <a:gd name="connsiteY20" fmla="*/ 231249 h 2085335"/>
              <a:gd name="connsiteX0" fmla="*/ 0 w 2775162"/>
              <a:gd name="connsiteY0" fmla="*/ 231249 h 1648606"/>
              <a:gd name="connsiteX1" fmla="*/ 231249 w 2775162"/>
              <a:gd name="connsiteY1" fmla="*/ 0 h 1648606"/>
              <a:gd name="connsiteX2" fmla="*/ 462527 w 2775162"/>
              <a:gd name="connsiteY2" fmla="*/ 0 h 1648606"/>
              <a:gd name="connsiteX3" fmla="*/ 462527 w 2775162"/>
              <a:gd name="connsiteY3" fmla="*/ 0 h 1648606"/>
              <a:gd name="connsiteX4" fmla="*/ 1156318 w 2775162"/>
              <a:gd name="connsiteY4" fmla="*/ 0 h 1648606"/>
              <a:gd name="connsiteX5" fmla="*/ 2543913 w 2775162"/>
              <a:gd name="connsiteY5" fmla="*/ 0 h 1648606"/>
              <a:gd name="connsiteX6" fmla="*/ 2775162 w 2775162"/>
              <a:gd name="connsiteY6" fmla="*/ 231249 h 1648606"/>
              <a:gd name="connsiteX7" fmla="*/ 2775162 w 2775162"/>
              <a:gd name="connsiteY7" fmla="*/ 809356 h 1648606"/>
              <a:gd name="connsiteX8" fmla="*/ 2775162 w 2775162"/>
              <a:gd name="connsiteY8" fmla="*/ 809356 h 1648606"/>
              <a:gd name="connsiteX9" fmla="*/ 2775162 w 2775162"/>
              <a:gd name="connsiteY9" fmla="*/ 1156223 h 1648606"/>
              <a:gd name="connsiteX10" fmla="*/ 2775162 w 2775162"/>
              <a:gd name="connsiteY10" fmla="*/ 1156218 h 1648606"/>
              <a:gd name="connsiteX11" fmla="*/ 2543913 w 2775162"/>
              <a:gd name="connsiteY11" fmla="*/ 1387467 h 1648606"/>
              <a:gd name="connsiteX12" fmla="*/ 1008400 w 2775162"/>
              <a:gd name="connsiteY12" fmla="*/ 1387468 h 1648606"/>
              <a:gd name="connsiteX13" fmla="*/ 809432 w 2775162"/>
              <a:gd name="connsiteY13" fmla="*/ 1648606 h 1648606"/>
              <a:gd name="connsiteX14" fmla="*/ 623891 w 2775162"/>
              <a:gd name="connsiteY14" fmla="*/ 1387467 h 1648606"/>
              <a:gd name="connsiteX15" fmla="*/ 231249 w 2775162"/>
              <a:gd name="connsiteY15" fmla="*/ 1387467 h 1648606"/>
              <a:gd name="connsiteX16" fmla="*/ 0 w 2775162"/>
              <a:gd name="connsiteY16" fmla="*/ 1156218 h 1648606"/>
              <a:gd name="connsiteX17" fmla="*/ 0 w 2775162"/>
              <a:gd name="connsiteY17" fmla="*/ 1156223 h 1648606"/>
              <a:gd name="connsiteX18" fmla="*/ 0 w 2775162"/>
              <a:gd name="connsiteY18" fmla="*/ 809356 h 1648606"/>
              <a:gd name="connsiteX19" fmla="*/ 0 w 2775162"/>
              <a:gd name="connsiteY19" fmla="*/ 809356 h 1648606"/>
              <a:gd name="connsiteX20" fmla="*/ 0 w 2775162"/>
              <a:gd name="connsiteY20" fmla="*/ 231249 h 1648606"/>
              <a:gd name="connsiteX0" fmla="*/ 0 w 2775162"/>
              <a:gd name="connsiteY0" fmla="*/ 231249 h 1389298"/>
              <a:gd name="connsiteX1" fmla="*/ 231249 w 2775162"/>
              <a:gd name="connsiteY1" fmla="*/ 0 h 1389298"/>
              <a:gd name="connsiteX2" fmla="*/ 462527 w 2775162"/>
              <a:gd name="connsiteY2" fmla="*/ 0 h 1389298"/>
              <a:gd name="connsiteX3" fmla="*/ 462527 w 2775162"/>
              <a:gd name="connsiteY3" fmla="*/ 0 h 1389298"/>
              <a:gd name="connsiteX4" fmla="*/ 1156318 w 2775162"/>
              <a:gd name="connsiteY4" fmla="*/ 0 h 1389298"/>
              <a:gd name="connsiteX5" fmla="*/ 2543913 w 2775162"/>
              <a:gd name="connsiteY5" fmla="*/ 0 h 1389298"/>
              <a:gd name="connsiteX6" fmla="*/ 2775162 w 2775162"/>
              <a:gd name="connsiteY6" fmla="*/ 231249 h 1389298"/>
              <a:gd name="connsiteX7" fmla="*/ 2775162 w 2775162"/>
              <a:gd name="connsiteY7" fmla="*/ 809356 h 1389298"/>
              <a:gd name="connsiteX8" fmla="*/ 2775162 w 2775162"/>
              <a:gd name="connsiteY8" fmla="*/ 809356 h 1389298"/>
              <a:gd name="connsiteX9" fmla="*/ 2775162 w 2775162"/>
              <a:gd name="connsiteY9" fmla="*/ 1156223 h 1389298"/>
              <a:gd name="connsiteX10" fmla="*/ 2775162 w 2775162"/>
              <a:gd name="connsiteY10" fmla="*/ 1156218 h 1389298"/>
              <a:gd name="connsiteX11" fmla="*/ 2543913 w 2775162"/>
              <a:gd name="connsiteY11" fmla="*/ 1387467 h 1389298"/>
              <a:gd name="connsiteX12" fmla="*/ 1008400 w 2775162"/>
              <a:gd name="connsiteY12" fmla="*/ 1387468 h 1389298"/>
              <a:gd name="connsiteX13" fmla="*/ 823080 w 2775162"/>
              <a:gd name="connsiteY13" fmla="*/ 1389298 h 1389298"/>
              <a:gd name="connsiteX14" fmla="*/ 623891 w 2775162"/>
              <a:gd name="connsiteY14" fmla="*/ 1387467 h 1389298"/>
              <a:gd name="connsiteX15" fmla="*/ 231249 w 2775162"/>
              <a:gd name="connsiteY15" fmla="*/ 1387467 h 1389298"/>
              <a:gd name="connsiteX16" fmla="*/ 0 w 2775162"/>
              <a:gd name="connsiteY16" fmla="*/ 1156218 h 1389298"/>
              <a:gd name="connsiteX17" fmla="*/ 0 w 2775162"/>
              <a:gd name="connsiteY17" fmla="*/ 1156223 h 1389298"/>
              <a:gd name="connsiteX18" fmla="*/ 0 w 2775162"/>
              <a:gd name="connsiteY18" fmla="*/ 809356 h 1389298"/>
              <a:gd name="connsiteX19" fmla="*/ 0 w 2775162"/>
              <a:gd name="connsiteY19" fmla="*/ 809356 h 1389298"/>
              <a:gd name="connsiteX20" fmla="*/ 0 w 2775162"/>
              <a:gd name="connsiteY20" fmla="*/ 231249 h 138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75162" h="1389298">
                <a:moveTo>
                  <a:pt x="0" y="231249"/>
                </a:moveTo>
                <a:cubicBezTo>
                  <a:pt x="0" y="103534"/>
                  <a:pt x="103534" y="0"/>
                  <a:pt x="231249" y="0"/>
                </a:cubicBezTo>
                <a:lnTo>
                  <a:pt x="462527" y="0"/>
                </a:lnTo>
                <a:lnTo>
                  <a:pt x="462527" y="0"/>
                </a:lnTo>
                <a:lnTo>
                  <a:pt x="1156318" y="0"/>
                </a:lnTo>
                <a:lnTo>
                  <a:pt x="2543913" y="0"/>
                </a:lnTo>
                <a:cubicBezTo>
                  <a:pt x="2671628" y="0"/>
                  <a:pt x="2775162" y="103534"/>
                  <a:pt x="2775162" y="231249"/>
                </a:cubicBezTo>
                <a:lnTo>
                  <a:pt x="2775162" y="809356"/>
                </a:lnTo>
                <a:lnTo>
                  <a:pt x="2775162" y="809356"/>
                </a:lnTo>
                <a:lnTo>
                  <a:pt x="2775162" y="1156223"/>
                </a:lnTo>
                <a:lnTo>
                  <a:pt x="2775162" y="1156218"/>
                </a:lnTo>
                <a:cubicBezTo>
                  <a:pt x="2775162" y="1283933"/>
                  <a:pt x="2671628" y="1387467"/>
                  <a:pt x="2543913" y="1387467"/>
                </a:cubicBezTo>
                <a:lnTo>
                  <a:pt x="1008400" y="1387468"/>
                </a:lnTo>
                <a:lnTo>
                  <a:pt x="823080" y="1389298"/>
                </a:lnTo>
                <a:lnTo>
                  <a:pt x="623891" y="1387467"/>
                </a:lnTo>
                <a:lnTo>
                  <a:pt x="231249" y="1387467"/>
                </a:lnTo>
                <a:cubicBezTo>
                  <a:pt x="103534" y="1387467"/>
                  <a:pt x="0" y="1283933"/>
                  <a:pt x="0" y="1156218"/>
                </a:cubicBezTo>
                <a:lnTo>
                  <a:pt x="0" y="1156223"/>
                </a:lnTo>
                <a:lnTo>
                  <a:pt x="0" y="809356"/>
                </a:lnTo>
                <a:lnTo>
                  <a:pt x="0" y="809356"/>
                </a:lnTo>
                <a:lnTo>
                  <a:pt x="0" y="2312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6422C-413B-6E44-88BE-676652D2AE12}"/>
              </a:ext>
            </a:extLst>
          </p:cNvPr>
          <p:cNvSpPr/>
          <p:nvPr userDrawn="1"/>
        </p:nvSpPr>
        <p:spPr>
          <a:xfrm>
            <a:off x="9268693" y="7358175"/>
            <a:ext cx="7620077" cy="354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A0B08F-4E41-E545-BC61-761B4CF31B72}"/>
              </a:ext>
            </a:extLst>
          </p:cNvPr>
          <p:cNvSpPr/>
          <p:nvPr userDrawn="1"/>
        </p:nvSpPr>
        <p:spPr>
          <a:xfrm>
            <a:off x="941122" y="7358175"/>
            <a:ext cx="7620077" cy="354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8189BC88-BF8F-0E40-A4E5-AC19AFFC14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BB43F4-3BA3-D541-8C9A-B30A78D5E4F3}"/>
              </a:ext>
            </a:extLst>
          </p:cNvPr>
          <p:cNvSpPr/>
          <p:nvPr userDrawn="1"/>
        </p:nvSpPr>
        <p:spPr>
          <a:xfrm flipV="1">
            <a:off x="941122" y="7228746"/>
            <a:ext cx="7620077" cy="365234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094A3A-BCED-2449-BB23-015AE57F421D}"/>
              </a:ext>
            </a:extLst>
          </p:cNvPr>
          <p:cNvSpPr/>
          <p:nvPr userDrawn="1"/>
        </p:nvSpPr>
        <p:spPr>
          <a:xfrm flipV="1">
            <a:off x="9265315" y="7228746"/>
            <a:ext cx="7620077" cy="365234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-Sectio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981200" y="3266877"/>
            <a:ext cx="6461760" cy="4023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 b="0" i="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9027855" y="3266877"/>
            <a:ext cx="6461760" cy="4023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 b="0" i="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074510" y="3266877"/>
            <a:ext cx="6461760" cy="4023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 b="0" i="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4F0E341A-B74B-3742-BE8F-27CC516F87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86607" y="7772270"/>
            <a:ext cx="6847490" cy="5353706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32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</a:t>
            </a:r>
          </a:p>
          <a:p>
            <a:pPr lvl="0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A4A8BC5-B5BC-B445-97E5-7C65C0F12B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49558" y="7772270"/>
            <a:ext cx="6847490" cy="5353706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32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</a:t>
            </a:r>
          </a:p>
          <a:p>
            <a:pPr lvl="0"/>
            <a:endParaRPr lang="en-US" dirty="0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98D72E34-BDF6-EC49-A133-467470272E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44041" y="7772270"/>
            <a:ext cx="6847490" cy="5353706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sz="3200" b="0" i="0" spc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lorem ipsum des </a:t>
            </a:r>
            <a:r>
              <a:rPr lang="en-US" dirty="0" err="1"/>
              <a:t>colores</a:t>
            </a:r>
            <a:r>
              <a:rPr lang="en-US" dirty="0"/>
              <a:t>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 </a:t>
            </a:r>
          </a:p>
          <a:p>
            <a:pPr marL="457200" marR="0" lvl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25C4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edit master bullet here</a:t>
            </a:r>
          </a:p>
          <a:p>
            <a:pPr lvl="0"/>
            <a:endParaRPr lang="en-US" dirty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3652279-5755-DA4F-9D6B-7985948A47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607" y="1469345"/>
            <a:ext cx="19780187" cy="2076533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8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066CCFE-961C-D044-87CB-C84BC7046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59" y="12770069"/>
            <a:ext cx="2671445" cy="4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88DCA8D0-0E06-284D-9D8A-230024EAE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1"/>
          <a:stretch/>
        </p:blipFill>
        <p:spPr>
          <a:xfrm>
            <a:off x="0" y="-1045029"/>
            <a:ext cx="24377649" cy="147610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ABBBD-A281-6748-AEC0-6BEEE51BA46C}"/>
              </a:ext>
            </a:extLst>
          </p:cNvPr>
          <p:cNvSpPr/>
          <p:nvPr userDrawn="1"/>
        </p:nvSpPr>
        <p:spPr>
          <a:xfrm>
            <a:off x="0" y="794090"/>
            <a:ext cx="15283543" cy="5923236"/>
          </a:xfrm>
          <a:prstGeom prst="rect">
            <a:avLst/>
          </a:prstGeom>
          <a:solidFill>
            <a:srgbClr val="22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840BF51-A938-CA4A-8DEF-52D11833EB13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241" y="1793634"/>
            <a:ext cx="7573141" cy="11820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23891E-9304-B74E-B050-22A41B897A78}"/>
              </a:ext>
            </a:extLst>
          </p:cNvPr>
          <p:cNvSpPr/>
          <p:nvPr userDrawn="1"/>
        </p:nvSpPr>
        <p:spPr>
          <a:xfrm>
            <a:off x="1212410" y="5268374"/>
            <a:ext cx="3419042" cy="109728"/>
          </a:xfrm>
          <a:prstGeom prst="rect">
            <a:avLst/>
          </a:prstGeom>
          <a:solidFill>
            <a:srgbClr val="F75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99" r:id="rId2"/>
    <p:sldLayoutId id="2147483973" r:id="rId3"/>
    <p:sldLayoutId id="2147483901" r:id="rId4"/>
    <p:sldLayoutId id="2147483995" r:id="rId5"/>
    <p:sldLayoutId id="2147483975" r:id="rId6"/>
    <p:sldLayoutId id="2147483970" r:id="rId7"/>
    <p:sldLayoutId id="2147483996" r:id="rId8"/>
    <p:sldLayoutId id="2147483949" r:id="rId9"/>
    <p:sldLayoutId id="2147483978" r:id="rId10"/>
    <p:sldLayoutId id="2147483979" r:id="rId11"/>
    <p:sldLayoutId id="2147483997" r:id="rId12"/>
    <p:sldLayoutId id="2147483980" r:id="rId13"/>
    <p:sldLayoutId id="2147483989" r:id="rId14"/>
    <p:sldLayoutId id="2147483981" r:id="rId15"/>
    <p:sldLayoutId id="2147483984" r:id="rId16"/>
    <p:sldLayoutId id="2147483985" r:id="rId17"/>
    <p:sldLayoutId id="2147483992" r:id="rId18"/>
    <p:sldLayoutId id="2147483993" r:id="rId19"/>
    <p:sldLayoutId id="2147483990" r:id="rId20"/>
    <p:sldLayoutId id="2147483991" r:id="rId21"/>
    <p:sldLayoutId id="2147483994" r:id="rId22"/>
    <p:sldLayoutId id="2147483983" r:id="rId23"/>
    <p:sldLayoutId id="2147483987" r:id="rId24"/>
    <p:sldLayoutId id="2147483966" r:id="rId25"/>
    <p:sldLayoutId id="2147483998" r:id="rId26"/>
    <p:sldLayoutId id="2147483982" r:id="rId27"/>
    <p:sldLayoutId id="2147483986" r:id="rId28"/>
    <p:sldLayoutId id="2147483976" r:id="rId29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charset="0"/>
        <a:buNone/>
        <a:defRPr lang="en-US" sz="4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4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3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11_20DD0FC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tnership.com/blog/post/fedex-ups-general-rate-increas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experience-moxie/docs/22_553404_aahomecare_value_of_hme_brochure?fr=sYzkzYTUzNzg0Nj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7B4D01F-12EB-5940-BA3B-4701ADE41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319" y="3097278"/>
            <a:ext cx="20722583" cy="17837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[COMPANY NAME] </a:t>
            </a:r>
            <a:r>
              <a:rPr lang="en-US" sz="5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Meeting with</a:t>
            </a:r>
          </a:p>
          <a:p>
            <a:pPr>
              <a:lnSpc>
                <a:spcPct val="100000"/>
              </a:lnSpc>
            </a:pPr>
            <a:r>
              <a:rPr lang="en-US" sz="5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[PAYER NAME]</a:t>
            </a:r>
            <a:endParaRPr lang="en-US" sz="5400" b="1" dirty="0">
              <a:solidFill>
                <a:schemeClr val="accent2">
                  <a:lumMod val="20000"/>
                  <a:lumOff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6B5A29-4839-4D4C-A3F5-253B450350FD}"/>
              </a:ext>
            </a:extLst>
          </p:cNvPr>
          <p:cNvSpPr txBox="1"/>
          <p:nvPr/>
        </p:nvSpPr>
        <p:spPr>
          <a:xfrm>
            <a:off x="1142074" y="5709977"/>
            <a:ext cx="397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DRAFT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11/17/23</a:t>
            </a:r>
          </a:p>
        </p:txBody>
      </p:sp>
    </p:spTree>
    <p:extLst>
      <p:ext uri="{BB962C8B-B14F-4D97-AF65-F5344CB8AC3E}">
        <p14:creationId xmlns:p14="http://schemas.microsoft.com/office/powerpoint/2010/main" val="2077585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93225B-CEE9-814B-AC22-0E297DD92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9468" y="4827452"/>
            <a:ext cx="20672754" cy="4061095"/>
          </a:xfrm>
        </p:spPr>
        <p:txBody>
          <a:bodyPr/>
          <a:lstStyle/>
          <a:p>
            <a:r>
              <a:rPr lang="en-US" sz="7500" dirty="0"/>
              <a:t>Challenge 1: Cost of Goods</a:t>
            </a:r>
          </a:p>
        </p:txBody>
      </p:sp>
    </p:spTree>
    <p:extLst>
      <p:ext uri="{BB962C8B-B14F-4D97-AF65-F5344CB8AC3E}">
        <p14:creationId xmlns:p14="http://schemas.microsoft.com/office/powerpoint/2010/main" val="1658016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 err="1"/>
              <a:t>Woundcare</a:t>
            </a:r>
            <a:r>
              <a:rPr lang="en-US" dirty="0"/>
              <a:t> Supplies COG Increases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3074" y="3254555"/>
            <a:ext cx="10814678" cy="976040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Challenges with Cost of Good Increases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Supply chain constraints and access to raw materials during and after the pandemic have accelerated increases in cost of goods far above normal inflation.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 2023 nationwide survey of HME woundcare providers indicated significant product cost increases; 59% also reported that their manufacturers/distributors have projected additional price increases this year.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When the HME provider is limited by reimbursement, it may become cost-prohibitive to provide the most clinically appropriate woundcare supplies to those who need them and/or force the HME provider to seek out less costly alternatives which may not be the ideal solution for the end user.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  <a:p>
            <a:endParaRPr lang="en-US" sz="4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D2A3DBB-3CE2-957F-1206-FE1E0AE7B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827384"/>
              </p:ext>
            </p:extLst>
          </p:nvPr>
        </p:nvGraphicFramePr>
        <p:xfrm>
          <a:off x="1427358" y="4358361"/>
          <a:ext cx="8703310" cy="641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13584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COGs 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72292" y="10305051"/>
            <a:ext cx="20818709" cy="6413147"/>
          </a:xfrm>
        </p:spPr>
        <p:txBody>
          <a:bodyPr/>
          <a:lstStyle/>
          <a:p>
            <a:r>
              <a:rPr lang="en-US" sz="2800" i="1" dirty="0">
                <a:solidFill>
                  <a:srgbClr val="0058A3"/>
                </a:solidFill>
              </a:rPr>
              <a:t>*call out if fee schedule increases were only caused by annual inflation increase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007A7E-328E-4725-AA9E-6C10D8FB8AC1}"/>
              </a:ext>
            </a:extLst>
          </p:cNvPr>
          <p:cNvGraphicFramePr>
            <a:graphicFrameLocks noGrp="1"/>
          </p:cNvGraphicFramePr>
          <p:nvPr/>
        </p:nvGraphicFramePr>
        <p:xfrm>
          <a:off x="4272292" y="5509670"/>
          <a:ext cx="14394810" cy="4534638"/>
        </p:xfrm>
        <a:graphic>
          <a:graphicData uri="http://schemas.openxmlformats.org/drawingml/2006/table">
            <a:tbl>
              <a:tblPr firstRow="1" bandRow="1"/>
              <a:tblGrid>
                <a:gridCol w="8552459">
                  <a:extLst>
                    <a:ext uri="{9D8B030D-6E8A-4147-A177-3AD203B41FA5}">
                      <a16:colId xmlns:a16="http://schemas.microsoft.com/office/drawing/2014/main" val="988684616"/>
                    </a:ext>
                  </a:extLst>
                </a:gridCol>
                <a:gridCol w="1976259">
                  <a:extLst>
                    <a:ext uri="{9D8B030D-6E8A-4147-A177-3AD203B41FA5}">
                      <a16:colId xmlns:a16="http://schemas.microsoft.com/office/drawing/2014/main" val="3009023135"/>
                    </a:ext>
                  </a:extLst>
                </a:gridCol>
                <a:gridCol w="1720583">
                  <a:extLst>
                    <a:ext uri="{9D8B030D-6E8A-4147-A177-3AD203B41FA5}">
                      <a16:colId xmlns:a16="http://schemas.microsoft.com/office/drawing/2014/main" val="1414667469"/>
                    </a:ext>
                  </a:extLst>
                </a:gridCol>
                <a:gridCol w="2145509">
                  <a:extLst>
                    <a:ext uri="{9D8B030D-6E8A-4147-A177-3AD203B41FA5}">
                      <a16:colId xmlns:a16="http://schemas.microsoft.com/office/drawing/2014/main" val="3595475143"/>
                    </a:ext>
                  </a:extLst>
                </a:gridCol>
              </a:tblGrid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HCPCS: 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 2019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 2021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015561"/>
                  </a:ext>
                </a:extLst>
              </a:tr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 Cost of the Product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530284"/>
                  </a:ext>
                </a:extLst>
              </a:tr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Cost of the Product Increase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43414"/>
                  </a:ext>
                </a:extLst>
              </a:tr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 Schedule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611637"/>
                  </a:ext>
                </a:extLst>
              </a:tr>
              <a:tr h="886081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Fee Schedule Increase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58512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B06D6B-599B-FC75-2EFF-47A148F7934D}"/>
              </a:ext>
            </a:extLst>
          </p:cNvPr>
          <p:cNvSpPr txBox="1"/>
          <p:nvPr/>
        </p:nvSpPr>
        <p:spPr>
          <a:xfrm>
            <a:off x="12188825" y="471948"/>
            <a:ext cx="1152658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To help illustrate a historical perspective of the acquisition cost of items. Cost of items reflects the direct cost of the item across spans of time. </a:t>
            </a:r>
          </a:p>
          <a:p>
            <a:endParaRPr lang="en-US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TIP: Columns can be removed dependent on availability of data and HME Provider preference; may choose to only share the % increase and/or modify the lookback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93225B-CEE9-814B-AC22-0E297DD92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895" y="4827452"/>
            <a:ext cx="22164261" cy="4061095"/>
          </a:xfrm>
        </p:spPr>
        <p:txBody>
          <a:bodyPr/>
          <a:lstStyle/>
          <a:p>
            <a:r>
              <a:rPr lang="en-US" sz="7500" dirty="0"/>
              <a:t>Challenge 2: Supply Chain and Shipping</a:t>
            </a:r>
          </a:p>
        </p:txBody>
      </p:sp>
    </p:spTree>
    <p:extLst>
      <p:ext uri="{BB962C8B-B14F-4D97-AF65-F5344CB8AC3E}">
        <p14:creationId xmlns:p14="http://schemas.microsoft.com/office/powerpoint/2010/main" val="406105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Supply Chain Constraints: </a:t>
            </a:r>
            <a:r>
              <a:rPr lang="en-US" dirty="0" err="1"/>
              <a:t>Woundcare</a:t>
            </a:r>
            <a:r>
              <a:rPr lang="en-US" dirty="0"/>
              <a:t> Supplies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9C03418-418A-3C80-5ED2-CEB86D8F5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66281"/>
              </p:ext>
            </p:extLst>
          </p:nvPr>
        </p:nvGraphicFramePr>
        <p:xfrm>
          <a:off x="1426571" y="4277031"/>
          <a:ext cx="12613894" cy="7049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9FDDC1-5B75-EDBD-B8B7-06A8DBD2B565}"/>
              </a:ext>
            </a:extLst>
          </p:cNvPr>
          <p:cNvSpPr txBox="1"/>
          <p:nvPr/>
        </p:nvSpPr>
        <p:spPr>
          <a:xfrm>
            <a:off x="14748387" y="3952568"/>
            <a:ext cx="82026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83% </a:t>
            </a:r>
            <a:r>
              <a:rPr lang="en-US" dirty="0"/>
              <a:t>of HME providers of woundcare supplies experienced a supply chain disruption in the last 12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HME Provider Direct Stats (if helpful to include in addition to Industry stats, such as backorders, order cancellations, double shipments to fulfill order, etc)</a:t>
            </a:r>
          </a:p>
          <a:p>
            <a:endParaRPr lang="en-US" dirty="0">
              <a:solidFill>
                <a:srgbClr val="0058A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4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Patient Home Delivery: Cost to Ship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539020" y="3431187"/>
            <a:ext cx="9830518" cy="615526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UPS &amp; FedEx Rate Increases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General Rate Increase (GRI)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5.9%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- 2024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6.9%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- 2023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5.9% -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2022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Avg 4.9%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- Previous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i="1" dirty="0"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cs typeface="+mn-cs"/>
              </a:rPr>
              <a:t>*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GRI does </a:t>
            </a:r>
            <a:r>
              <a:rPr kumimoji="0" lang="en-US" sz="2400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NOT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 include surcharges and accessorial fees.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noProof="0" dirty="0"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u="sng" dirty="0"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u="sng" dirty="0"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u="sng" dirty="0"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Surcharge Increases from 2023 to 2024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Residential Deliveries: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	- UPS Ground: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8.2%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	- FedEx Home Delivery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8.4% increase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cs"/>
              </a:rPr>
              <a:t>Additional surcharges for more rural routes and longer zones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22BAE-B79E-4CCD-BE00-4460892F7CE5}"/>
              </a:ext>
            </a:extLst>
          </p:cNvPr>
          <p:cNvSpPr txBox="1"/>
          <p:nvPr/>
        </p:nvSpPr>
        <p:spPr>
          <a:xfrm>
            <a:off x="1959429" y="11131520"/>
            <a:ext cx="10022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5.9% minimum additional increase in shipping costs by major carriers in effect beginning of 2024</a:t>
            </a:r>
          </a:p>
          <a:p>
            <a:pPr algn="ctr"/>
            <a:endParaRPr lang="en-US" sz="1200" dirty="0">
              <a:solidFill>
                <a:srgbClr val="FF0000"/>
              </a:solidFill>
            </a:endParaRPr>
          </a:p>
          <a:p>
            <a:pPr algn="ctr"/>
            <a:r>
              <a:rPr lang="en-US" sz="1600" i="1" dirty="0">
                <a:solidFill>
                  <a:srgbClr val="FF0000"/>
                </a:solidFill>
                <a:hlinkClick r:id="rId3"/>
              </a:rPr>
              <a:t>https://www.partnership.com/blog/post/fedex-ups-general-rate-increase</a:t>
            </a:r>
            <a:r>
              <a:rPr lang="en-US" sz="1600" i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F4D501B-5151-E2BD-D69C-2A1BB5232B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304871"/>
              </p:ext>
            </p:extLst>
          </p:nvPr>
        </p:nvGraphicFramePr>
        <p:xfrm>
          <a:off x="2682092" y="3952568"/>
          <a:ext cx="9299576" cy="664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329F173-C2A2-1082-80A6-258292346233}"/>
              </a:ext>
            </a:extLst>
          </p:cNvPr>
          <p:cNvSpPr txBox="1"/>
          <p:nvPr/>
        </p:nvSpPr>
        <p:spPr>
          <a:xfrm>
            <a:off x="14003264" y="7338060"/>
            <a:ext cx="8347587" cy="1815882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Verdana" panose="020B0604030504040204" pitchFamily="34" charset="0"/>
                <a:ea typeface="Verdana" panose="020B0604030504040204" pitchFamily="34" charset="0"/>
              </a:rPr>
              <a:t>Cumulative Impact: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An item that costs $10 to ship in 2020 had an </a:t>
            </a:r>
            <a:r>
              <a:rPr lang="en-US" sz="2800" b="1" i="1" dirty="0">
                <a:latin typeface="Verdana" panose="020B0604030504040204" pitchFamily="34" charset="0"/>
                <a:ea typeface="Verdana" panose="020B0604030504040204" pitchFamily="34" charset="0"/>
              </a:rPr>
              <a:t>18.7% increase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, now costs $11.87 in 2024 before surcharges and additional rural fees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8D89F-92FE-0E7E-2189-1400F4A50FC9}"/>
              </a:ext>
            </a:extLst>
          </p:cNvPr>
          <p:cNvSpPr txBox="1"/>
          <p:nvPr/>
        </p:nvSpPr>
        <p:spPr>
          <a:xfrm>
            <a:off x="14024282" y="309149"/>
            <a:ext cx="10353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TIP: If preferred, HME provider can replace general increase info with company-specific rate increases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3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Shipping 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043" y="4445685"/>
            <a:ext cx="20818709" cy="6413147"/>
          </a:xfrm>
        </p:spPr>
        <p:txBody>
          <a:bodyPr/>
          <a:lstStyle/>
          <a:p>
            <a:r>
              <a:rPr lang="en-US" dirty="0"/>
              <a:t>Historical view of year-over-year increase in the GRI starting in 2019 through 2024.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FAA540-5DD3-402F-BB12-178D6FC7B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698945"/>
              </p:ext>
            </p:extLst>
          </p:nvPr>
        </p:nvGraphicFramePr>
        <p:xfrm>
          <a:off x="3636818" y="6858000"/>
          <a:ext cx="16687800" cy="3214755"/>
        </p:xfrm>
        <a:graphic>
          <a:graphicData uri="http://schemas.openxmlformats.org/drawingml/2006/table">
            <a:tbl>
              <a:tblPr firstRow="1" bandRow="1"/>
              <a:tblGrid>
                <a:gridCol w="9129201">
                  <a:extLst>
                    <a:ext uri="{9D8B030D-6E8A-4147-A177-3AD203B41FA5}">
                      <a16:colId xmlns:a16="http://schemas.microsoft.com/office/drawing/2014/main" val="2125504192"/>
                    </a:ext>
                  </a:extLst>
                </a:gridCol>
                <a:gridCol w="2556805">
                  <a:extLst>
                    <a:ext uri="{9D8B030D-6E8A-4147-A177-3AD203B41FA5}">
                      <a16:colId xmlns:a16="http://schemas.microsoft.com/office/drawing/2014/main" val="3765129284"/>
                    </a:ext>
                  </a:extLst>
                </a:gridCol>
                <a:gridCol w="2226022">
                  <a:extLst>
                    <a:ext uri="{9D8B030D-6E8A-4147-A177-3AD203B41FA5}">
                      <a16:colId xmlns:a16="http://schemas.microsoft.com/office/drawing/2014/main" val="2630709440"/>
                    </a:ext>
                  </a:extLst>
                </a:gridCol>
                <a:gridCol w="2775772">
                  <a:extLst>
                    <a:ext uri="{9D8B030D-6E8A-4147-A177-3AD203B41FA5}">
                      <a16:colId xmlns:a16="http://schemas.microsoft.com/office/drawing/2014/main" val="1388686206"/>
                    </a:ext>
                  </a:extLst>
                </a:gridCol>
              </a:tblGrid>
              <a:tr h="1060087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HCPCS: </a:t>
                      </a:r>
                    </a:p>
                  </a:txBody>
                  <a:tcPr marL="12573" marR="12573" marT="125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 2019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 2021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083586"/>
                  </a:ext>
                </a:extLst>
              </a:tr>
              <a:tr h="1094581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 Shipping Cost Per Order</a:t>
                      </a:r>
                    </a:p>
                  </a:txBody>
                  <a:tcPr marL="12573" marR="12573" marT="125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977926"/>
                  </a:ext>
                </a:extLst>
              </a:tr>
              <a:tr h="1060087"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Increase</a:t>
                      </a:r>
                    </a:p>
                  </a:txBody>
                  <a:tcPr marL="12573" marR="12573" marT="1257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573" marR="12573" marT="125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935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04C4BD5-D68A-37BC-971D-30AA587127DA}"/>
              </a:ext>
            </a:extLst>
          </p:cNvPr>
          <p:cNvSpPr txBox="1"/>
          <p:nvPr/>
        </p:nvSpPr>
        <p:spPr>
          <a:xfrm>
            <a:off x="14024282" y="309149"/>
            <a:ext cx="10353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To help illustrate a historical perspective of patient home delivery shipping costs associated with disposables (WUO).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15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93225B-CEE9-814B-AC22-0E297DD92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895" y="4827452"/>
            <a:ext cx="22164261" cy="4061095"/>
          </a:xfrm>
        </p:spPr>
        <p:txBody>
          <a:bodyPr/>
          <a:lstStyle/>
          <a:p>
            <a:r>
              <a:rPr lang="en-US" sz="7500" dirty="0"/>
              <a:t>Challenge 3: Operational Expenses</a:t>
            </a:r>
          </a:p>
        </p:txBody>
      </p:sp>
    </p:spTree>
    <p:extLst>
      <p:ext uri="{BB962C8B-B14F-4D97-AF65-F5344CB8AC3E}">
        <p14:creationId xmlns:p14="http://schemas.microsoft.com/office/powerpoint/2010/main" val="2915246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Increase in Disposable Supply Companies’ Labor Costs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18704" y="3525584"/>
            <a:ext cx="11751830" cy="108707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 of Increased Labor Expenses: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Staying competitive from a wage perspective within the market and also accounting for inflationary cost-of-living adjustments.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Calibri" panose="020F0502020204030204"/>
                <a:ea typeface="+mn-ea"/>
                <a:cs typeface="+mn-cs"/>
              </a:rPr>
              <a:t>Personnel time required to fulfill orders and submit claims due to sourcing alternative products, obtaining information needed from prescriber, etc.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Extensive training required for new staff, taking 6+ months on average. 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Calibri" panose="020F0502020204030204"/>
                <a:ea typeface="+mn-ea"/>
                <a:cs typeface="+mn-cs"/>
              </a:rPr>
              <a:t>Staffing shortages leading to overtime payment and staff burnout.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4C669D6-7D11-CAC5-EF18-F63CD5C1D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86311"/>
              </p:ext>
            </p:extLst>
          </p:nvPr>
        </p:nvGraphicFramePr>
        <p:xfrm>
          <a:off x="1171779" y="4206976"/>
          <a:ext cx="9683033" cy="665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61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Labor Costs View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63CE77-6EFE-4553-994D-1B00B0698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77598"/>
              </p:ext>
            </p:extLst>
          </p:nvPr>
        </p:nvGraphicFramePr>
        <p:xfrm>
          <a:off x="2149991" y="5791347"/>
          <a:ext cx="12618414" cy="2133306"/>
        </p:xfrm>
        <a:graphic>
          <a:graphicData uri="http://schemas.openxmlformats.org/drawingml/2006/table">
            <a:tbl>
              <a:tblPr/>
              <a:tblGrid>
                <a:gridCol w="6053773">
                  <a:extLst>
                    <a:ext uri="{9D8B030D-6E8A-4147-A177-3AD203B41FA5}">
                      <a16:colId xmlns:a16="http://schemas.microsoft.com/office/drawing/2014/main" val="3466915119"/>
                    </a:ext>
                  </a:extLst>
                </a:gridCol>
                <a:gridCol w="2171185">
                  <a:extLst>
                    <a:ext uri="{9D8B030D-6E8A-4147-A177-3AD203B41FA5}">
                      <a16:colId xmlns:a16="http://schemas.microsoft.com/office/drawing/2014/main" val="4052099360"/>
                    </a:ext>
                  </a:extLst>
                </a:gridCol>
                <a:gridCol w="2196728">
                  <a:extLst>
                    <a:ext uri="{9D8B030D-6E8A-4147-A177-3AD203B41FA5}">
                      <a16:colId xmlns:a16="http://schemas.microsoft.com/office/drawing/2014/main" val="3501938565"/>
                    </a:ext>
                  </a:extLst>
                </a:gridCol>
                <a:gridCol w="2196728">
                  <a:extLst>
                    <a:ext uri="{9D8B030D-6E8A-4147-A177-3AD203B41FA5}">
                      <a16:colId xmlns:a16="http://schemas.microsoft.com/office/drawing/2014/main" val="1059396283"/>
                    </a:ext>
                  </a:extLst>
                </a:gridCol>
              </a:tblGrid>
              <a:tr h="73058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Staffing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 2019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 2021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62357"/>
                  </a:ext>
                </a:extLst>
              </a:tr>
              <a:tr h="701361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Orders Per Day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762637"/>
                  </a:ext>
                </a:extLst>
              </a:tr>
              <a:tr h="701361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 per Employee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189477"/>
                  </a:ext>
                </a:extLst>
              </a:tr>
            </a:tbl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CEC99BE-C76D-58E5-DBC3-FBD851FFE837}"/>
              </a:ext>
            </a:extLst>
          </p:cNvPr>
          <p:cNvSpPr txBox="1">
            <a:spLocks/>
          </p:cNvSpPr>
          <p:nvPr/>
        </p:nvSpPr>
        <p:spPr>
          <a:xfrm>
            <a:off x="15522058" y="4275114"/>
            <a:ext cx="7162801" cy="6413147"/>
          </a:xfrm>
          <a:prstGeom prst="rect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Tx/>
              <a:buNone/>
              <a:tabLst/>
              <a:defRPr lang="en-US" sz="4200" b="0" i="0" kern="1200" spc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58A3"/>
                </a:solidFill>
              </a:rPr>
              <a:t>List key insights on how HME provider has had to adapt, ex. outsourcing departments,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D2775-3AEE-63F7-DC7A-06C29BBA7A55}"/>
              </a:ext>
            </a:extLst>
          </p:cNvPr>
          <p:cNvSpPr txBox="1"/>
          <p:nvPr/>
        </p:nvSpPr>
        <p:spPr>
          <a:xfrm>
            <a:off x="15247620" y="212350"/>
            <a:ext cx="9578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To help illustrate a historical perspective of the changes within the HME Provider as it pertains to staffing challenges.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1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BA781B08-6533-C947-8B0A-4AD795980D98}"/>
              </a:ext>
            </a:extLst>
          </p:cNvPr>
          <p:cNvSpPr txBox="1">
            <a:spLocks/>
          </p:cNvSpPr>
          <p:nvPr/>
        </p:nvSpPr>
        <p:spPr>
          <a:xfrm>
            <a:off x="2120728" y="2725625"/>
            <a:ext cx="13106019" cy="7509375"/>
          </a:xfrm>
          <a:prstGeom prst="rect">
            <a:avLst/>
          </a:prstGeom>
        </p:spPr>
        <p:txBody>
          <a:bodyPr/>
          <a:lstStyle>
            <a:lvl1pPr marL="457200" marR="0" indent="-457200" algn="l" defTabSz="1828434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75152"/>
              </a:buClr>
              <a:buSzTx/>
              <a:buFont typeface="Wingdings" pitchFamily="2" charset="2"/>
              <a:buChar char="§"/>
              <a:tabLst/>
              <a:defRPr lang="en-US" sz="3600" b="0" i="0" kern="1200" spc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25C4D"/>
              </a:buClr>
              <a:defRPr/>
            </a:pPr>
            <a:r>
              <a:rPr lang="en-US" dirty="0"/>
              <a:t>Introductions and Goals</a:t>
            </a:r>
          </a:p>
          <a:p>
            <a:pPr>
              <a:buClr>
                <a:srgbClr val="F25C4D"/>
              </a:buClr>
              <a:defRPr/>
            </a:pPr>
            <a:r>
              <a:rPr lang="en-US" dirty="0"/>
              <a:t>Life of an Order</a:t>
            </a:r>
          </a:p>
          <a:p>
            <a:pPr>
              <a:buClr>
                <a:srgbClr val="F25C4D"/>
              </a:buClr>
              <a:defRPr/>
            </a:pPr>
            <a:r>
              <a:rPr lang="en-US" dirty="0"/>
              <a:t>Challenge 1: Cost of Goods (COGs)</a:t>
            </a:r>
          </a:p>
          <a:p>
            <a:pPr>
              <a:buClr>
                <a:srgbClr val="F25C4D"/>
              </a:buClr>
              <a:defRPr/>
            </a:pPr>
            <a:r>
              <a:rPr lang="en-US" dirty="0"/>
              <a:t>Challenge 2: Supply Chain and Shipping</a:t>
            </a:r>
          </a:p>
          <a:p>
            <a:pPr>
              <a:buClr>
                <a:srgbClr val="F25C4D"/>
              </a:buClr>
              <a:defRPr/>
            </a:pPr>
            <a:r>
              <a:rPr lang="en-US" dirty="0"/>
              <a:t>Challenge 3: Operational Expenses</a:t>
            </a:r>
          </a:p>
          <a:p>
            <a:pPr>
              <a:buClr>
                <a:srgbClr val="F25C4D"/>
              </a:buClr>
              <a:defRPr/>
            </a:pPr>
            <a:r>
              <a:rPr lang="en-US" dirty="0"/>
              <a:t>True Cost of an Item</a:t>
            </a:r>
          </a:p>
          <a:p>
            <a:pPr>
              <a:buClr>
                <a:srgbClr val="F25C4D"/>
              </a:buClr>
              <a:defRPr/>
            </a:pPr>
            <a:r>
              <a:rPr lang="en-US" dirty="0"/>
              <a:t>HME Provider Value</a:t>
            </a:r>
          </a:p>
          <a:p>
            <a:pPr>
              <a:buClr>
                <a:srgbClr val="F25C4D"/>
              </a:buClr>
              <a:defRPr/>
            </a:pPr>
            <a:r>
              <a:rPr lang="en-US" dirty="0"/>
              <a:t>Questions and Next Steps</a:t>
            </a:r>
          </a:p>
          <a:p>
            <a:pPr>
              <a:buClr>
                <a:srgbClr val="F25C4D"/>
              </a:buCl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1CDF61E5-02BC-5744-945B-D4A4036D4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8781" y="822426"/>
            <a:ext cx="13652335" cy="1610206"/>
          </a:xfrm>
          <a:prstGeom prst="rect">
            <a:avLst/>
          </a:prstGeom>
        </p:spPr>
        <p:txBody>
          <a:bodyPr/>
          <a:lstStyle>
            <a:lvl1pPr>
              <a:lnSpc>
                <a:spcPts val="13000"/>
              </a:lnSpc>
              <a:defRPr sz="4600" b="0" i="0">
                <a:solidFill>
                  <a:srgbClr val="22417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3800" b="1">
                <a:latin typeface="Franklin Gothic Medium" panose="020B0603020102020204" pitchFamily="34" charset="0"/>
              </a:defRPr>
            </a:lvl2pPr>
            <a:lvl3pPr>
              <a:defRPr sz="13800" b="1">
                <a:latin typeface="Franklin Gothic Medium" panose="020B0603020102020204" pitchFamily="34" charset="0"/>
              </a:defRPr>
            </a:lvl3pPr>
            <a:lvl4pPr>
              <a:defRPr sz="13800" b="1">
                <a:latin typeface="Franklin Gothic Medium" panose="020B0603020102020204" pitchFamily="34" charset="0"/>
              </a:defRPr>
            </a:lvl4pPr>
            <a:lvl5pPr>
              <a:defRPr sz="13800" b="1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10" name="Picture 9" descr="A person sitting on a wooden table&#10;&#10;Description automatically generated">
            <a:extLst>
              <a:ext uri="{FF2B5EF4-FFF2-40B4-BE49-F238E27FC236}">
                <a16:creationId xmlns:a16="http://schemas.microsoft.com/office/drawing/2014/main" id="{77BA7480-EFCF-F84F-B394-E6D1E48BDC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1449" y="0"/>
            <a:ext cx="7666201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4732EC-0B63-7347-8429-53EF9C768EE2}"/>
              </a:ext>
            </a:extLst>
          </p:cNvPr>
          <p:cNvSpPr/>
          <p:nvPr/>
        </p:nvSpPr>
        <p:spPr>
          <a:xfrm>
            <a:off x="16711449" y="-1"/>
            <a:ext cx="7666201" cy="13716000"/>
          </a:xfrm>
          <a:prstGeom prst="rect">
            <a:avLst/>
          </a:prstGeom>
          <a:solidFill>
            <a:srgbClr val="22417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37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93225B-CEE9-814B-AC22-0E297DD92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895" y="4827452"/>
            <a:ext cx="22164261" cy="4061095"/>
          </a:xfrm>
        </p:spPr>
        <p:txBody>
          <a:bodyPr/>
          <a:lstStyle/>
          <a:p>
            <a:r>
              <a:rPr lang="en-US" sz="7500" dirty="0"/>
              <a:t>True Cost of an Item</a:t>
            </a:r>
          </a:p>
        </p:txBody>
      </p:sp>
    </p:spTree>
    <p:extLst>
      <p:ext uri="{BB962C8B-B14F-4D97-AF65-F5344CB8AC3E}">
        <p14:creationId xmlns:p14="http://schemas.microsoft.com/office/powerpoint/2010/main" val="3481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True Unit Cost Breakdown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BD9ED8-E6D9-4D4A-AD94-D38275DC2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826509"/>
              </p:ext>
            </p:extLst>
          </p:nvPr>
        </p:nvGraphicFramePr>
        <p:xfrm>
          <a:off x="3280755" y="5743875"/>
          <a:ext cx="15219220" cy="3875245"/>
        </p:xfrm>
        <a:graphic>
          <a:graphicData uri="http://schemas.openxmlformats.org/drawingml/2006/table">
            <a:tbl>
              <a:tblPr/>
              <a:tblGrid>
                <a:gridCol w="9972899">
                  <a:extLst>
                    <a:ext uri="{9D8B030D-6E8A-4147-A177-3AD203B41FA5}">
                      <a16:colId xmlns:a16="http://schemas.microsoft.com/office/drawing/2014/main" val="1392311804"/>
                    </a:ext>
                  </a:extLst>
                </a:gridCol>
                <a:gridCol w="1696116">
                  <a:extLst>
                    <a:ext uri="{9D8B030D-6E8A-4147-A177-3AD203B41FA5}">
                      <a16:colId xmlns:a16="http://schemas.microsoft.com/office/drawing/2014/main" val="662939839"/>
                    </a:ext>
                  </a:extLst>
                </a:gridCol>
                <a:gridCol w="1709264">
                  <a:extLst>
                    <a:ext uri="{9D8B030D-6E8A-4147-A177-3AD203B41FA5}">
                      <a16:colId xmlns:a16="http://schemas.microsoft.com/office/drawing/2014/main" val="3104128046"/>
                    </a:ext>
                  </a:extLst>
                </a:gridCol>
                <a:gridCol w="1840941">
                  <a:extLst>
                    <a:ext uri="{9D8B030D-6E8A-4147-A177-3AD203B41FA5}">
                      <a16:colId xmlns:a16="http://schemas.microsoft.com/office/drawing/2014/main" val="1295334987"/>
                    </a:ext>
                  </a:extLst>
                </a:gridCol>
              </a:tblGrid>
              <a:tr h="548021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HCPCS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2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987147"/>
                  </a:ext>
                </a:extLst>
              </a:tr>
              <a:tr h="526099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COGs (per unit)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160680"/>
                  </a:ext>
                </a:extLst>
              </a:tr>
              <a:tr h="526099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Shipping Charge (per unit)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9078"/>
                  </a:ext>
                </a:extLst>
              </a:tr>
              <a:tr h="78914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Expense (per unit) *</a:t>
                      </a:r>
                      <a:endParaRPr lang="en-US" sz="4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013761"/>
                  </a:ext>
                </a:extLst>
              </a:tr>
              <a:tr h="526099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Fee Schedule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311885"/>
                  </a:ext>
                </a:extLst>
              </a:tr>
              <a:tr h="548021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Profitability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0066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2BAA2F-D739-A587-D35D-D26432072332}"/>
              </a:ext>
            </a:extLst>
          </p:cNvPr>
          <p:cNvSpPr txBox="1"/>
          <p:nvPr/>
        </p:nvSpPr>
        <p:spPr>
          <a:xfrm>
            <a:off x="14479270" y="434340"/>
            <a:ext cx="98983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Determine the actual true cost of an item factoring in direct operational expenses of COGs, shipping, and operational expenses</a:t>
            </a:r>
          </a:p>
          <a:p>
            <a:endParaRPr lang="en-US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Tip: Due to variance of pricing and functionality within products in these categories, consider looking at several items within the same code.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60597A-92AC-E5BA-3426-19A20FA0E5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648679" y="9773241"/>
            <a:ext cx="12851296" cy="2076533"/>
          </a:xfrm>
        </p:spPr>
        <p:txBody>
          <a:bodyPr/>
          <a:lstStyle/>
          <a:p>
            <a:pPr algn="r"/>
            <a:r>
              <a:rPr lang="en-US" sz="2800" b="1" dirty="0"/>
              <a:t>*Includes labor, building/lease, compliance, etc.</a:t>
            </a:r>
          </a:p>
        </p:txBody>
      </p:sp>
    </p:spTree>
    <p:extLst>
      <p:ext uri="{BB962C8B-B14F-4D97-AF65-F5344CB8AC3E}">
        <p14:creationId xmlns:p14="http://schemas.microsoft.com/office/powerpoint/2010/main" val="2291959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93225B-CEE9-814B-AC22-0E297DD92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895" y="4827452"/>
            <a:ext cx="22164261" cy="4061095"/>
          </a:xfrm>
        </p:spPr>
        <p:txBody>
          <a:bodyPr/>
          <a:lstStyle/>
          <a:p>
            <a:r>
              <a:rPr lang="en-US" sz="7500" dirty="0"/>
              <a:t>HME Provider Value</a:t>
            </a:r>
          </a:p>
        </p:txBody>
      </p:sp>
    </p:spTree>
    <p:extLst>
      <p:ext uri="{BB962C8B-B14F-4D97-AF65-F5344CB8AC3E}">
        <p14:creationId xmlns:p14="http://schemas.microsoft.com/office/powerpoint/2010/main" val="1487480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Value Slide(s)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043" y="4445685"/>
            <a:ext cx="20818709" cy="641314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Explain what HME Provider does better than their competitors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Explain how HME Provider facilitates better patient outcomes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Explain the benefits to the payer (what’s in it for them) to work with HME Provider?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Connect the dots on how this emphasizes the </a:t>
            </a:r>
            <a:r>
              <a:rPr lang="en-US" b="1" dirty="0">
                <a:solidFill>
                  <a:srgbClr val="0058A3"/>
                </a:solidFill>
              </a:rPr>
              <a:t>Value of HME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Show how this helps achieve the payer’s goals (if appropriate)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F04D0-A178-F012-7466-6DA70475F88C}"/>
              </a:ext>
            </a:extLst>
          </p:cNvPr>
          <p:cNvSpPr txBox="1"/>
          <p:nvPr/>
        </p:nvSpPr>
        <p:spPr>
          <a:xfrm>
            <a:off x="15210790" y="346128"/>
            <a:ext cx="916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Brag slide(s) about HME Provider</a:t>
            </a:r>
          </a:p>
        </p:txBody>
      </p:sp>
    </p:spTree>
    <p:extLst>
      <p:ext uri="{BB962C8B-B14F-4D97-AF65-F5344CB8AC3E}">
        <p14:creationId xmlns:p14="http://schemas.microsoft.com/office/powerpoint/2010/main" val="2077194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043" y="4445685"/>
            <a:ext cx="20818709" cy="641314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List of “asks” for the payer (ex. reimbursement, policies, becoming in network provider, denial issues, communication, etc.)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1190D-794C-F97A-FA4C-98C90CE503BD}"/>
              </a:ext>
            </a:extLst>
          </p:cNvPr>
          <p:cNvSpPr txBox="1"/>
          <p:nvPr/>
        </p:nvSpPr>
        <p:spPr>
          <a:xfrm>
            <a:off x="15339060" y="504224"/>
            <a:ext cx="8641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Clear &amp; specific “asks” from payer to move towards HME Provider goals.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30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8C7498-FF7F-3E4D-A409-54F526196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2319054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Appendix : Life of An Order</a:t>
            </a:r>
          </a:p>
        </p:txBody>
      </p:sp>
    </p:spTree>
    <p:extLst>
      <p:ext uri="{BB962C8B-B14F-4D97-AF65-F5344CB8AC3E}">
        <p14:creationId xmlns:p14="http://schemas.microsoft.com/office/powerpoint/2010/main" val="209794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3" y="0"/>
            <a:ext cx="16096270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Standard DME Ordering Process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643F3-92D2-490A-A5F5-870E8BAF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86" y="1610206"/>
            <a:ext cx="15427630" cy="11997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A70E6C-D972-04F1-E6CE-B944F6B1476B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</p:spTree>
    <p:extLst>
      <p:ext uri="{BB962C8B-B14F-4D97-AF65-F5344CB8AC3E}">
        <p14:creationId xmlns:p14="http://schemas.microsoft.com/office/powerpoint/2010/main" val="2892050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3" y="0"/>
            <a:ext cx="13652335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O2 Equipment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70E6C-D972-04F1-E6CE-B944F6B1476B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  <p:pic>
        <p:nvPicPr>
          <p:cNvPr id="5" name="Picture 4" descr="A diagram of a flowchart&#10;&#10;Description automatically generated">
            <a:extLst>
              <a:ext uri="{FF2B5EF4-FFF2-40B4-BE49-F238E27FC236}">
                <a16:creationId xmlns:a16="http://schemas.microsoft.com/office/drawing/2014/main" id="{8788DE99-4DC3-4CAE-2B4A-60A3976D09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98" y="1685982"/>
            <a:ext cx="15573525" cy="120300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C1B1D8-055A-FC26-D6C1-16713C809B53}"/>
              </a:ext>
            </a:extLst>
          </p:cNvPr>
          <p:cNvSpPr/>
          <p:nvPr/>
        </p:nvSpPr>
        <p:spPr>
          <a:xfrm>
            <a:off x="12989859" y="12505765"/>
            <a:ext cx="4061012" cy="1210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60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2" y="0"/>
            <a:ext cx="16741730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CPAP &amp; RAD Device Ordering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70E6C-D972-04F1-E6CE-B944F6B1476B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1B1D8-055A-FC26-D6C1-16713C809B53}"/>
              </a:ext>
            </a:extLst>
          </p:cNvPr>
          <p:cNvSpPr/>
          <p:nvPr/>
        </p:nvSpPr>
        <p:spPr>
          <a:xfrm>
            <a:off x="12989859" y="12505765"/>
            <a:ext cx="4061012" cy="1210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8BB5BE0B-6C6E-6D91-D8BC-4AF1C9FD8F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99" y="1610206"/>
            <a:ext cx="15546631" cy="12009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720E23-E0E2-6FDD-13A6-7B72BE5C405D}"/>
              </a:ext>
            </a:extLst>
          </p:cNvPr>
          <p:cNvSpPr/>
          <p:nvPr/>
        </p:nvSpPr>
        <p:spPr>
          <a:xfrm>
            <a:off x="13205012" y="12105794"/>
            <a:ext cx="4061012" cy="1513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6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93225B-CEE9-814B-AC22-0E297DD92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9468" y="4827452"/>
            <a:ext cx="20672754" cy="4061095"/>
          </a:xfrm>
        </p:spPr>
        <p:txBody>
          <a:bodyPr/>
          <a:lstStyle/>
          <a:p>
            <a:r>
              <a:rPr lang="en-US" sz="7500" dirty="0"/>
              <a:t>Introduction and Goals</a:t>
            </a:r>
          </a:p>
        </p:txBody>
      </p:sp>
    </p:spTree>
    <p:extLst>
      <p:ext uri="{BB962C8B-B14F-4D97-AF65-F5344CB8AC3E}">
        <p14:creationId xmlns:p14="http://schemas.microsoft.com/office/powerpoint/2010/main" val="4214232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2" y="0"/>
            <a:ext cx="16741730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Invasive Ventilator Ordering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70E6C-D972-04F1-E6CE-B944F6B1476B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1B1D8-055A-FC26-D6C1-16713C809B53}"/>
              </a:ext>
            </a:extLst>
          </p:cNvPr>
          <p:cNvSpPr/>
          <p:nvPr/>
        </p:nvSpPr>
        <p:spPr>
          <a:xfrm>
            <a:off x="12989859" y="12505765"/>
            <a:ext cx="4061012" cy="1210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720E23-E0E2-6FDD-13A6-7B72BE5C405D}"/>
              </a:ext>
            </a:extLst>
          </p:cNvPr>
          <p:cNvSpPr/>
          <p:nvPr/>
        </p:nvSpPr>
        <p:spPr>
          <a:xfrm>
            <a:off x="13205012" y="12105794"/>
            <a:ext cx="4061012" cy="1513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flowchart&#10;&#10;Description automatically generated">
            <a:extLst>
              <a:ext uri="{FF2B5EF4-FFF2-40B4-BE49-F238E27FC236}">
                <a16:creationId xmlns:a16="http://schemas.microsoft.com/office/drawing/2014/main" id="{2F2779ED-B29F-531D-9124-D85301AF3B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86" y="1945250"/>
            <a:ext cx="15114801" cy="116792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6DBA8-C668-7B05-4ADF-DE465BD585AC}"/>
              </a:ext>
            </a:extLst>
          </p:cNvPr>
          <p:cNvSpPr/>
          <p:nvPr/>
        </p:nvSpPr>
        <p:spPr>
          <a:xfrm>
            <a:off x="12801600" y="12505765"/>
            <a:ext cx="4061012" cy="111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5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2" y="0"/>
            <a:ext cx="17709918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Non-Invasive Ventilator Ordering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70E6C-D972-04F1-E6CE-B944F6B1476B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1B1D8-055A-FC26-D6C1-16713C809B53}"/>
              </a:ext>
            </a:extLst>
          </p:cNvPr>
          <p:cNvSpPr/>
          <p:nvPr/>
        </p:nvSpPr>
        <p:spPr>
          <a:xfrm>
            <a:off x="12989859" y="12505765"/>
            <a:ext cx="4061012" cy="1210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720E23-E0E2-6FDD-13A6-7B72BE5C405D}"/>
              </a:ext>
            </a:extLst>
          </p:cNvPr>
          <p:cNvSpPr/>
          <p:nvPr/>
        </p:nvSpPr>
        <p:spPr>
          <a:xfrm>
            <a:off x="13205012" y="12105794"/>
            <a:ext cx="4061012" cy="1513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76DBA8-C668-7B05-4ADF-DE465BD585AC}"/>
              </a:ext>
            </a:extLst>
          </p:cNvPr>
          <p:cNvSpPr/>
          <p:nvPr/>
        </p:nvSpPr>
        <p:spPr>
          <a:xfrm>
            <a:off x="12801600" y="12505765"/>
            <a:ext cx="4061012" cy="111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F149E9CF-21E8-0375-D670-A8570CC1A6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5" y="2010177"/>
            <a:ext cx="14886417" cy="11499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DB791E-F5EB-A1CB-2668-1D973133DF92}"/>
              </a:ext>
            </a:extLst>
          </p:cNvPr>
          <p:cNvSpPr/>
          <p:nvPr/>
        </p:nvSpPr>
        <p:spPr>
          <a:xfrm>
            <a:off x="12478871" y="12105794"/>
            <a:ext cx="3818964" cy="140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15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3" y="0"/>
            <a:ext cx="18090917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Urological Supplies Ordering Process</a:t>
            </a:r>
          </a:p>
        </p:txBody>
      </p:sp>
      <p:pic>
        <p:nvPicPr>
          <p:cNvPr id="3" name="Picture 2" descr="A diagram of a business process&#10;&#10;Description automatically generated">
            <a:extLst>
              <a:ext uri="{FF2B5EF4-FFF2-40B4-BE49-F238E27FC236}">
                <a16:creationId xmlns:a16="http://schemas.microsoft.com/office/drawing/2014/main" id="{BCFE065A-4CFB-9A4A-6D37-79C7186E6F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618790"/>
            <a:ext cx="15312174" cy="11817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6013C-96C9-D10D-FD33-986B4258362C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</p:spTree>
    <p:extLst>
      <p:ext uri="{BB962C8B-B14F-4D97-AF65-F5344CB8AC3E}">
        <p14:creationId xmlns:p14="http://schemas.microsoft.com/office/powerpoint/2010/main" val="2841611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3" y="0"/>
            <a:ext cx="13652335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Ostomy Ordering Process</a:t>
            </a:r>
          </a:p>
        </p:txBody>
      </p:sp>
      <p:pic>
        <p:nvPicPr>
          <p:cNvPr id="4" name="Picture 3" descr="A diagram of a flowchart&#10;&#10;Description automatically generated">
            <a:extLst>
              <a:ext uri="{FF2B5EF4-FFF2-40B4-BE49-F238E27FC236}">
                <a16:creationId xmlns:a16="http://schemas.microsoft.com/office/drawing/2014/main" id="{8E36C37D-6847-1621-C41C-27643D8CAD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430278"/>
            <a:ext cx="15918441" cy="12285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5E301D-A9F7-EC54-9AC6-BB49EE9CD3D3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</p:spTree>
    <p:extLst>
      <p:ext uri="{BB962C8B-B14F-4D97-AF65-F5344CB8AC3E}">
        <p14:creationId xmlns:p14="http://schemas.microsoft.com/office/powerpoint/2010/main" val="501797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3" y="0"/>
            <a:ext cx="18452867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Enteral Feeding/Nutrition Ordering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E301D-A9F7-EC54-9AC6-BB49EE9CD3D3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  <p:pic>
        <p:nvPicPr>
          <p:cNvPr id="5" name="Picture 4" descr="A diagram of a flowchart&#10;&#10;Description automatically generated">
            <a:extLst>
              <a:ext uri="{FF2B5EF4-FFF2-40B4-BE49-F238E27FC236}">
                <a16:creationId xmlns:a16="http://schemas.microsoft.com/office/drawing/2014/main" id="{EDD92CA6-3E5E-7F78-9B18-5ED3281C6C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72" y="1610206"/>
            <a:ext cx="15274438" cy="118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70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3" y="0"/>
            <a:ext cx="18452867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Oral Enteral Nutrition Ordering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E301D-A9F7-EC54-9AC6-BB49EE9CD3D3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  <p:pic>
        <p:nvPicPr>
          <p:cNvPr id="4" name="Picture 3" descr="A diagram of a work flow&#10;&#10;Description automatically generated">
            <a:extLst>
              <a:ext uri="{FF2B5EF4-FFF2-40B4-BE49-F238E27FC236}">
                <a16:creationId xmlns:a16="http://schemas.microsoft.com/office/drawing/2014/main" id="{617416D9-844D-126B-05B9-0ED66E092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78" y="1876297"/>
            <a:ext cx="15227681" cy="117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63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Appendix : COG Increases from Infographics</a:t>
            </a:r>
          </a:p>
        </p:txBody>
      </p:sp>
    </p:spTree>
    <p:extLst>
      <p:ext uri="{BB962C8B-B14F-4D97-AF65-F5344CB8AC3E}">
        <p14:creationId xmlns:p14="http://schemas.microsoft.com/office/powerpoint/2010/main" val="3687715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Home Oxygen Therapy COG Increases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3074" y="3224075"/>
            <a:ext cx="10814678" cy="6413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Challenges with Cost of Good Increases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Supply chain constraints and access to raw materials during and after the pandemic have accelerated increases in cost of goods far above normal inflation.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 2023 nationwide survey of HME 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O2 therapy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providers indicated significant product cost increases; 64% also reported that their manufacturers/distributors have projected additional price increases this year.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When the HME provider is limited by reimbursement, it may become cost-prohibitive to provide the most clinically appropriate enteral nutrition &amp; supplies to those who need them and/or force the HME provider to seek out less costly alternatives which may not be the ideal solution for the end user.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  <a:p>
            <a:endParaRPr lang="en-US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80148F1-832B-D523-FFE2-152583FD1376}"/>
              </a:ext>
            </a:extLst>
          </p:cNvPr>
          <p:cNvGraphicFramePr>
            <a:graphicFrameLocks/>
          </p:cNvGraphicFramePr>
          <p:nvPr/>
        </p:nvGraphicFramePr>
        <p:xfrm>
          <a:off x="1920646" y="4130802"/>
          <a:ext cx="7895437" cy="771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2351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CPAP COG Increases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3074" y="3224075"/>
            <a:ext cx="10814678" cy="6413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Challenges with Cost of Good Increases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Supply chain constraints and access to raw materials during and after the pandemic have accelerated increases in cost of goods far above normal inflation.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 2023 nationwide survey of HME CPAP providers indicated significant product cost increases; 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72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% also reported that their manufacturers/distributors have projected additional price increases this year.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When the HME provider is limited by reimbursement, it may become cost-prohibitive to provide the most clinically appropriate enteral nutrition &amp; supplies to those who need them and/or force the HME provider to seek out less costly alternatives which may not be the ideal solution for the end user.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  <a:p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CC2073D-2E71-8C8D-9567-332506E6F99E}"/>
              </a:ext>
            </a:extLst>
          </p:cNvPr>
          <p:cNvGraphicFramePr>
            <a:graphicFrameLocks/>
          </p:cNvGraphicFramePr>
          <p:nvPr/>
        </p:nvGraphicFramePr>
        <p:xfrm>
          <a:off x="1769898" y="4114799"/>
          <a:ext cx="7454784" cy="7180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2064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Hospital Bed COG Increases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3074" y="3224075"/>
            <a:ext cx="10814678" cy="6413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Challenges with Cost of Good Increases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Supply chain constraints and access to raw materials during and after the pandemic have accelerated increases in cost of goods far above normal inflation.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 2023 nationwide survey of HME 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hospital bed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providers indicated significant product cost increases; 57% also reported that their manufacturers/distributors have projected additional price increases this year.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When the HME provider is limited by reimbursement, it may become cost-prohibitive to provide the most clinically appropriate enteral nutrition &amp; supplies to those who need them and/or force the HME provider to seek out less costly alternatives which may not be the ideal solution for the end user.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  <a:p>
            <a:endParaRPr lang="en-US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5B9962-590D-7680-E69C-C3ECCA12DB83}"/>
              </a:ext>
            </a:extLst>
          </p:cNvPr>
          <p:cNvGraphicFramePr>
            <a:graphicFrameLocks/>
          </p:cNvGraphicFramePr>
          <p:nvPr/>
        </p:nvGraphicFramePr>
        <p:xfrm>
          <a:off x="1350494" y="4303059"/>
          <a:ext cx="8358281" cy="7288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653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Intro Slide(s)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043" y="4445685"/>
            <a:ext cx="20818709" cy="641314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[Insert HME Provider logo]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[Company Name] </a:t>
            </a:r>
            <a:r>
              <a:rPr lang="en-US" dirty="0"/>
              <a:t>Background</a:t>
            </a:r>
          </a:p>
          <a:p>
            <a:r>
              <a:rPr lang="en-US" dirty="0">
                <a:solidFill>
                  <a:srgbClr val="0058A3"/>
                </a:solidFill>
              </a:rPr>
              <a:t>	- Years in business</a:t>
            </a:r>
          </a:p>
          <a:p>
            <a:r>
              <a:rPr lang="en-US" dirty="0">
                <a:solidFill>
                  <a:srgbClr val="0058A3"/>
                </a:solidFill>
              </a:rPr>
              <a:t>	- Product categories and geographic reach</a:t>
            </a:r>
          </a:p>
          <a:p>
            <a:r>
              <a:rPr lang="en-US" dirty="0">
                <a:solidFill>
                  <a:srgbClr val="0058A3"/>
                </a:solidFill>
              </a:rPr>
              <a:t>	- Market strategy (stats specific to census and payer if applicable)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Value of HME</a:t>
            </a:r>
          </a:p>
          <a:p>
            <a:r>
              <a:rPr lang="en-US" dirty="0"/>
              <a:t>	- Resources: AAHomecare Value of HME </a:t>
            </a:r>
            <a:r>
              <a:rPr lang="en-US" dirty="0">
                <a:hlinkClick r:id="rId3"/>
              </a:rPr>
              <a:t>brochure</a:t>
            </a:r>
            <a:r>
              <a:rPr lang="en-US" dirty="0"/>
              <a:t> with videos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52C5A-6941-38BF-1A1A-36EFFF84789E}"/>
              </a:ext>
            </a:extLst>
          </p:cNvPr>
          <p:cNvSpPr txBox="1"/>
          <p:nvPr/>
        </p:nvSpPr>
        <p:spPr>
          <a:xfrm>
            <a:off x="14997676" y="372122"/>
            <a:ext cx="9379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To introduce the HME provider to the and emphasize the VALUE of HME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72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Enteral Nutrition, Tubes, Pumps, &amp; Supplies COG Increases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3074" y="3224075"/>
            <a:ext cx="10814678" cy="6413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Challenges with Cost of Good Increases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Supply chain constraints and access to raw materials during and after the pandemic have accelerated increases in cost of goods far above normal inflation.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 2023 nationwide survey of HME enteral nutrition providers indicated significant product cost increases; </a:t>
            </a:r>
            <a:r>
              <a:rPr lang="en-US" sz="3200" dirty="0">
                <a:solidFill>
                  <a:prstClr val="black"/>
                </a:solidFill>
                <a:cs typeface="+mn-cs"/>
              </a:rPr>
              <a:t>75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% also reported that their manufacturers/distributors have projected additional price increases this year.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When the HME provider is limited by reimbursement, it may become cost-prohibitive to provide the most clinically appropriate enteral nutrition &amp; supplies to those who need them and/or force the HME provider to seek out less costly alternatives which may not be the ideal solution for the end user.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  <a:p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041ED78-C4E2-3EF0-A33A-2272115B5954}"/>
              </a:ext>
            </a:extLst>
          </p:cNvPr>
          <p:cNvGraphicFramePr>
            <a:graphicFrameLocks/>
          </p:cNvGraphicFramePr>
          <p:nvPr/>
        </p:nvGraphicFramePr>
        <p:xfrm>
          <a:off x="1113184" y="4114800"/>
          <a:ext cx="9243390" cy="7832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6834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Urology and Ostomy Supplies COG Increases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793074" y="3224075"/>
            <a:ext cx="10814678" cy="6413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Challenges with Cost of Good Increases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Supply chain constraints and access to raw materials during and after the pandemic have accelerated increases in cost of goods far above normal inflation.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 2023 nationwide survey of HME ostomy/urological providers indicated significant product cost increases; 61% also reported that their manufacturers/distributors have projected additional price increases this year.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When the HME provider is limited by reimbursement, it may become cost-prohibitive to provide the most clinically appropriate ostomy and urological supplies to those who need them and/or force the HME provider to seek out less costly alternatives which may not be the ideal solution for the end user.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  <a:p>
            <a:endParaRPr lang="en-US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A1DC310-C312-8CB0-6FFE-7F73778F37D9}"/>
              </a:ext>
            </a:extLst>
          </p:cNvPr>
          <p:cNvGraphicFramePr>
            <a:graphicFrameLocks/>
          </p:cNvGraphicFramePr>
          <p:nvPr/>
        </p:nvGraphicFramePr>
        <p:xfrm>
          <a:off x="1529726" y="4511723"/>
          <a:ext cx="8597254" cy="6903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8102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COGs 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72292" y="10305051"/>
            <a:ext cx="20818709" cy="6413147"/>
          </a:xfrm>
        </p:spPr>
        <p:txBody>
          <a:bodyPr/>
          <a:lstStyle/>
          <a:p>
            <a:r>
              <a:rPr lang="en-US" sz="2800" i="1" dirty="0">
                <a:solidFill>
                  <a:srgbClr val="0058A3"/>
                </a:solidFill>
              </a:rPr>
              <a:t>*call out if fee schedule increases were only caused by annual inflation increase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007A7E-328E-4725-AA9E-6C10D8FB8AC1}"/>
              </a:ext>
            </a:extLst>
          </p:cNvPr>
          <p:cNvGraphicFramePr>
            <a:graphicFrameLocks noGrp="1"/>
          </p:cNvGraphicFramePr>
          <p:nvPr/>
        </p:nvGraphicFramePr>
        <p:xfrm>
          <a:off x="4272292" y="5509670"/>
          <a:ext cx="14394810" cy="4534638"/>
        </p:xfrm>
        <a:graphic>
          <a:graphicData uri="http://schemas.openxmlformats.org/drawingml/2006/table">
            <a:tbl>
              <a:tblPr firstRow="1" bandRow="1"/>
              <a:tblGrid>
                <a:gridCol w="8552459">
                  <a:extLst>
                    <a:ext uri="{9D8B030D-6E8A-4147-A177-3AD203B41FA5}">
                      <a16:colId xmlns:a16="http://schemas.microsoft.com/office/drawing/2014/main" val="988684616"/>
                    </a:ext>
                  </a:extLst>
                </a:gridCol>
                <a:gridCol w="1976259">
                  <a:extLst>
                    <a:ext uri="{9D8B030D-6E8A-4147-A177-3AD203B41FA5}">
                      <a16:colId xmlns:a16="http://schemas.microsoft.com/office/drawing/2014/main" val="3009023135"/>
                    </a:ext>
                  </a:extLst>
                </a:gridCol>
                <a:gridCol w="1720583">
                  <a:extLst>
                    <a:ext uri="{9D8B030D-6E8A-4147-A177-3AD203B41FA5}">
                      <a16:colId xmlns:a16="http://schemas.microsoft.com/office/drawing/2014/main" val="1414667469"/>
                    </a:ext>
                  </a:extLst>
                </a:gridCol>
                <a:gridCol w="2145509">
                  <a:extLst>
                    <a:ext uri="{9D8B030D-6E8A-4147-A177-3AD203B41FA5}">
                      <a16:colId xmlns:a16="http://schemas.microsoft.com/office/drawing/2014/main" val="3595475143"/>
                    </a:ext>
                  </a:extLst>
                </a:gridCol>
              </a:tblGrid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HCPCS: 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 2019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 2021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015561"/>
                  </a:ext>
                </a:extLst>
              </a:tr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 Cost of the Product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530284"/>
                  </a:ext>
                </a:extLst>
              </a:tr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Cost of the Product Increase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43414"/>
                  </a:ext>
                </a:extLst>
              </a:tr>
              <a:tr h="753224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 Schedule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611637"/>
                  </a:ext>
                </a:extLst>
              </a:tr>
              <a:tr h="886081"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4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Fee Schedule Increase</a:t>
                      </a:r>
                    </a:p>
                  </a:txBody>
                  <a:tcPr marL="17285" marR="17285" marT="172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91421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828434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2742651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3656868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4571086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5485303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6399520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7313737" algn="l" defTabSz="1828434" rtl="0" eaLnBrk="1" latinLnBrk="0" hangingPunct="1">
                        <a:defRPr sz="36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7285" marR="17285" marT="172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58512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B06D6B-599B-FC75-2EFF-47A148F7934D}"/>
              </a:ext>
            </a:extLst>
          </p:cNvPr>
          <p:cNvSpPr txBox="1"/>
          <p:nvPr/>
        </p:nvSpPr>
        <p:spPr>
          <a:xfrm>
            <a:off x="12188825" y="471948"/>
            <a:ext cx="1152658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To help illustrate a historical perspective of the acquisition cost of items. Cost of items reflects the direct cost of the item across spans of time. </a:t>
            </a:r>
          </a:p>
          <a:p>
            <a:endParaRPr lang="en-US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TIP: Columns can be removed dependent on availability of data and HME Provider preference; may choose to only share the % increase and/or modify the lookback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18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Supply Chain Constraints: Oxygen Equipment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0038C-C0E1-FF66-0541-926AB94BCF09}"/>
              </a:ext>
            </a:extLst>
          </p:cNvPr>
          <p:cNvSpPr txBox="1"/>
          <p:nvPr/>
        </p:nvSpPr>
        <p:spPr>
          <a:xfrm>
            <a:off x="14748387" y="3952568"/>
            <a:ext cx="82026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68% </a:t>
            </a:r>
            <a:r>
              <a:rPr lang="en-US" dirty="0"/>
              <a:t>of HME providers of home oxygen therapy equipment experienced a supply chain disruption in the last 12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HME Provider Direct Stats (if helpful to include in addition to Industry stats, such as backorders, order cancellations, double shipments to fulfill order, etc)</a:t>
            </a:r>
          </a:p>
          <a:p>
            <a:endParaRPr lang="en-US" dirty="0">
              <a:solidFill>
                <a:srgbClr val="0058A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4F9DF3-52FD-DCCD-AF4E-A873AB665000}"/>
              </a:ext>
            </a:extLst>
          </p:cNvPr>
          <p:cNvGraphicFramePr>
            <a:graphicFrameLocks/>
          </p:cNvGraphicFramePr>
          <p:nvPr/>
        </p:nvGraphicFramePr>
        <p:xfrm>
          <a:off x="1828800" y="4719484"/>
          <a:ext cx="10858500" cy="6186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8323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Supply Chain Constraints: CPAP Devices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0038C-C0E1-FF66-0541-926AB94BCF09}"/>
              </a:ext>
            </a:extLst>
          </p:cNvPr>
          <p:cNvSpPr txBox="1"/>
          <p:nvPr/>
        </p:nvSpPr>
        <p:spPr>
          <a:xfrm>
            <a:off x="14748387" y="3952568"/>
            <a:ext cx="82026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90% </a:t>
            </a:r>
            <a:r>
              <a:rPr lang="en-US" dirty="0"/>
              <a:t>of HME providers of CPAP devices experienced a supply chain disruption in the last 12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HME Provider Direct Stats (if helpful to include in addition to Industry stats, such as backorders, order cancellations, double shipments to fulfill order, etc)</a:t>
            </a:r>
          </a:p>
          <a:p>
            <a:endParaRPr lang="en-US" dirty="0">
              <a:solidFill>
                <a:srgbClr val="0058A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2C632B0-5003-556B-BF2C-6D8C56318080}"/>
              </a:ext>
            </a:extLst>
          </p:cNvPr>
          <p:cNvGraphicFramePr>
            <a:graphicFrameLocks/>
          </p:cNvGraphicFramePr>
          <p:nvPr/>
        </p:nvGraphicFramePr>
        <p:xfrm>
          <a:off x="2320925" y="4419600"/>
          <a:ext cx="10785476" cy="790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9644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Supply Chain Constraints: Hospital Bed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0038C-C0E1-FF66-0541-926AB94BCF09}"/>
              </a:ext>
            </a:extLst>
          </p:cNvPr>
          <p:cNvSpPr txBox="1"/>
          <p:nvPr/>
        </p:nvSpPr>
        <p:spPr>
          <a:xfrm>
            <a:off x="14748387" y="3952568"/>
            <a:ext cx="82026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56% </a:t>
            </a:r>
            <a:r>
              <a:rPr lang="en-US" dirty="0"/>
              <a:t>of HME providers of hospital beds experienced a supply chain disruption in the last 12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HME Provider Direct Stats (if helpful to include in addition to Industry stats, such as backorders, order cancellations, double shipments to fulfill order, etc)</a:t>
            </a:r>
          </a:p>
          <a:p>
            <a:endParaRPr lang="en-US" dirty="0">
              <a:solidFill>
                <a:srgbClr val="0058A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815DAE5-1102-B389-5503-913EE551826A}"/>
              </a:ext>
            </a:extLst>
          </p:cNvPr>
          <p:cNvGraphicFramePr>
            <a:graphicFrameLocks/>
          </p:cNvGraphicFramePr>
          <p:nvPr/>
        </p:nvGraphicFramePr>
        <p:xfrm>
          <a:off x="2282824" y="4876800"/>
          <a:ext cx="10671175" cy="716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586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3304" y="1354654"/>
            <a:ext cx="22601583" cy="2076533"/>
          </a:xfrm>
        </p:spPr>
        <p:txBody>
          <a:bodyPr/>
          <a:lstStyle/>
          <a:p>
            <a:r>
              <a:rPr lang="en-US" dirty="0"/>
              <a:t>Supply Chain Constraints: Enteral Nutrition, Tubes, Pumps &amp; Supplies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0038C-C0E1-FF66-0541-926AB94BCF09}"/>
              </a:ext>
            </a:extLst>
          </p:cNvPr>
          <p:cNvSpPr txBox="1"/>
          <p:nvPr/>
        </p:nvSpPr>
        <p:spPr>
          <a:xfrm>
            <a:off x="14748387" y="3952568"/>
            <a:ext cx="82026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100% </a:t>
            </a:r>
            <a:r>
              <a:rPr lang="en-US" dirty="0"/>
              <a:t>of HME providers of enteral nutrition &amp; supplies experienced a supply chain disruption in the last 12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HME Provider Direct Stats (if helpful to include in addition to Industry stats, such as backorders, order cancellations, double shipments to fulfill order, etc)</a:t>
            </a:r>
          </a:p>
          <a:p>
            <a:endParaRPr lang="en-US" dirty="0">
              <a:solidFill>
                <a:srgbClr val="0058A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5FEB707-64E2-12A3-FAAC-2EAD3888D214}"/>
              </a:ext>
            </a:extLst>
          </p:cNvPr>
          <p:cNvGraphicFramePr>
            <a:graphicFrameLocks/>
          </p:cNvGraphicFramePr>
          <p:nvPr/>
        </p:nvGraphicFramePr>
        <p:xfrm>
          <a:off x="1700132" y="4273825"/>
          <a:ext cx="11499033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2245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Supply Chain Constraints: Ostomy/Urology Supplies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0038C-C0E1-FF66-0541-926AB94BCF09}"/>
              </a:ext>
            </a:extLst>
          </p:cNvPr>
          <p:cNvSpPr txBox="1"/>
          <p:nvPr/>
        </p:nvSpPr>
        <p:spPr>
          <a:xfrm>
            <a:off x="14748387" y="3952568"/>
            <a:ext cx="82026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84% </a:t>
            </a:r>
            <a:r>
              <a:rPr lang="en-US" dirty="0"/>
              <a:t>of HME providers of ostomy/urological supplies experienced a supply chain disruption in the last 12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HME Provider Direct Stats (if helpful to include in addition to Industry stats, such as backorders, order cancellations, double shipments to fulfill order, etc)</a:t>
            </a:r>
          </a:p>
          <a:p>
            <a:endParaRPr lang="en-US" dirty="0">
              <a:solidFill>
                <a:srgbClr val="0058A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8CE5DAB-8B78-DAE3-0D56-5782C1FDAF30}"/>
              </a:ext>
            </a:extLst>
          </p:cNvPr>
          <p:cNvGraphicFramePr>
            <a:graphicFrameLocks/>
          </p:cNvGraphicFramePr>
          <p:nvPr/>
        </p:nvGraphicFramePr>
        <p:xfrm>
          <a:off x="1155064" y="4175760"/>
          <a:ext cx="12286615" cy="679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4381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Appendix : Labor Cost Increases</a:t>
            </a:r>
          </a:p>
        </p:txBody>
      </p:sp>
    </p:spTree>
    <p:extLst>
      <p:ext uri="{BB962C8B-B14F-4D97-AF65-F5344CB8AC3E}">
        <p14:creationId xmlns:p14="http://schemas.microsoft.com/office/powerpoint/2010/main" val="2410043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19780187" cy="2076533"/>
          </a:xfrm>
        </p:spPr>
        <p:txBody>
          <a:bodyPr/>
          <a:lstStyle/>
          <a:p>
            <a:r>
              <a:rPr lang="en-US" dirty="0"/>
              <a:t>Increase in Enteral Nutrition Companies’ Labor Costs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18704" y="3525584"/>
            <a:ext cx="11751830" cy="108707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 of Increased Labor Expenses: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Staying competitive from a wage perspective within the market and also accounting for inflationary cost-of-living adjustments.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Calibri" panose="020F0502020204030204"/>
                <a:ea typeface="+mn-ea"/>
                <a:cs typeface="+mn-cs"/>
              </a:rPr>
              <a:t>Personnel time required to fulfill orders and submit claims due to sourcing alternative products, obtaining information needed from prescriber, etc.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Extensive training required for new staff, taking 6+ months on average. 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Calibri" panose="020F0502020204030204"/>
                <a:ea typeface="+mn-ea"/>
                <a:cs typeface="+mn-cs"/>
              </a:rPr>
              <a:t>Staffing shortages leading to overtime payment and staff burnout.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A405C0A-9173-5AC0-5BA9-8F403C8233E6}"/>
              </a:ext>
            </a:extLst>
          </p:cNvPr>
          <p:cNvGraphicFramePr>
            <a:graphicFrameLocks/>
          </p:cNvGraphicFramePr>
          <p:nvPr/>
        </p:nvGraphicFramePr>
        <p:xfrm>
          <a:off x="1863724" y="4152900"/>
          <a:ext cx="8232776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150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043" y="4445685"/>
            <a:ext cx="20818709" cy="641314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List what HME Provider wants to accomplish during this discussion/negotiation (rate increases, network access, etc.)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List the HME Provider’s motivation for the discussion/negotiation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E2EE7-A52B-04AF-741D-3B6A19CD3A14}"/>
              </a:ext>
            </a:extLst>
          </p:cNvPr>
          <p:cNvSpPr txBox="1"/>
          <p:nvPr/>
        </p:nvSpPr>
        <p:spPr>
          <a:xfrm>
            <a:off x="14866375" y="504224"/>
            <a:ext cx="9173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Lay out the HME Provider’s goals for the discussion/negotiation with the payer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57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2092" y="1354654"/>
            <a:ext cx="20558908" cy="2076533"/>
          </a:xfrm>
        </p:spPr>
        <p:txBody>
          <a:bodyPr/>
          <a:lstStyle/>
          <a:p>
            <a:r>
              <a:rPr lang="en-US" dirty="0"/>
              <a:t>Increase in HME Companies’ Labor Costs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08686-B6F9-4865-B070-C5A986BFD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18704" y="3525584"/>
            <a:ext cx="11751830" cy="108707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 of Increased Labor Expenses: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Staying competitive from a wage perspective within the market and also accounting for inflationary cost-of-living adjustments.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Calibri" panose="020F0502020204030204"/>
                <a:ea typeface="+mn-ea"/>
                <a:cs typeface="+mn-cs"/>
              </a:rPr>
              <a:t>Personnel time required to fulfill orders and submit claims due to sourcing alternative products, obtaining information needed from prescriber, etc.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Extensive training required for new staff, taking 6+ months on average. 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latin typeface="Calibri" panose="020F0502020204030204"/>
                <a:ea typeface="+mn-ea"/>
                <a:cs typeface="+mn-cs"/>
              </a:rPr>
              <a:t>Staffing shortages leading to overtime payment and staff burnout.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239BF49-30A8-E367-13A6-F5FC41FFB641}"/>
              </a:ext>
            </a:extLst>
          </p:cNvPr>
          <p:cNvGraphicFramePr>
            <a:graphicFrameLocks/>
          </p:cNvGraphicFramePr>
          <p:nvPr/>
        </p:nvGraphicFramePr>
        <p:xfrm>
          <a:off x="1409700" y="4610100"/>
          <a:ext cx="9486899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393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Payer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043" y="4445685"/>
            <a:ext cx="20818709" cy="641314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What is most important to the payer in terms of a relationship with a HME Provider (formulary driven, patient outcomes focus, product category pain points, etc.)?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What is the payer’s motivation for the discussion/negotiation?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2068A-BDBD-DDAC-9982-31FF489F57FB}"/>
              </a:ext>
            </a:extLst>
          </p:cNvPr>
          <p:cNvSpPr txBox="1"/>
          <p:nvPr/>
        </p:nvSpPr>
        <p:spPr>
          <a:xfrm>
            <a:off x="15543782" y="472693"/>
            <a:ext cx="8391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To lay out the Payer’s goals for the discussion/negotiation </a:t>
            </a:r>
          </a:p>
          <a:p>
            <a:endParaRPr lang="en-US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TIP: Try to obtain this pre-meeting. If not, allow time to ask the payer’s goals &amp; motivations</a:t>
            </a:r>
          </a:p>
          <a:p>
            <a:endParaRPr lang="en-US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238E7-0E32-1F43-9528-44A779BB7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HME Provider/Payer Relationship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41B8-3A8B-A84B-A7A3-B55F5CD1F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043" y="4445685"/>
            <a:ext cx="20818709" cy="641314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List current relationship specs, keeping it factual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8A3"/>
                </a:solidFill>
              </a:rPr>
              <a:t>Provide high level mention of pros and cons of the relationship from the HME Provider perspective.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50D16-9D48-A99C-12D9-3DDBAED8C4C2}"/>
              </a:ext>
            </a:extLst>
          </p:cNvPr>
          <p:cNvSpPr txBox="1"/>
          <p:nvPr/>
        </p:nvSpPr>
        <p:spPr>
          <a:xfrm>
            <a:off x="15617108" y="504224"/>
            <a:ext cx="87605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PURPOSE: Review of existing relationship (program structure, fee schedule, etc.).</a:t>
            </a:r>
          </a:p>
          <a:p>
            <a:endParaRPr lang="en-US" sz="1600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r>
              <a:rPr lang="en-US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Ask the payer for their feedback from their vantage point of pros and cons.</a:t>
            </a:r>
          </a:p>
          <a:p>
            <a:endParaRPr lang="en-US" b="1" i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8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93225B-CEE9-814B-AC22-0E297DD92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9468" y="4674356"/>
            <a:ext cx="20672754" cy="4061095"/>
          </a:xfrm>
        </p:spPr>
        <p:txBody>
          <a:bodyPr/>
          <a:lstStyle/>
          <a:p>
            <a:r>
              <a:rPr lang="en-US" sz="7500" dirty="0"/>
              <a:t>Life of an Order</a:t>
            </a:r>
          </a:p>
        </p:txBody>
      </p:sp>
    </p:spTree>
    <p:extLst>
      <p:ext uri="{BB962C8B-B14F-4D97-AF65-F5344CB8AC3E}">
        <p14:creationId xmlns:p14="http://schemas.microsoft.com/office/powerpoint/2010/main" val="334948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862167-488D-174D-A1D6-22D234733305}"/>
              </a:ext>
            </a:extLst>
          </p:cNvPr>
          <p:cNvSpPr txBox="1">
            <a:spLocks/>
          </p:cNvSpPr>
          <p:nvPr/>
        </p:nvSpPr>
        <p:spPr>
          <a:xfrm>
            <a:off x="1949683" y="0"/>
            <a:ext cx="18452867" cy="1610206"/>
          </a:xfrm>
          <a:prstGeom prst="rect">
            <a:avLst/>
          </a:prstGeom>
        </p:spPr>
        <p:txBody>
          <a:bodyPr/>
          <a:lstStyle>
            <a:lvl1pPr marL="0" indent="0" algn="l" defTabSz="1828434" rtl="0" eaLnBrk="1" latinLnBrk="0" hangingPunct="1">
              <a:lnSpc>
                <a:spcPts val="13000"/>
              </a:lnSpc>
              <a:spcBef>
                <a:spcPts val="2000"/>
              </a:spcBef>
              <a:buFont typeface="Arial" charset="0"/>
              <a:buNone/>
              <a:defRPr lang="en-US" sz="4600" b="0" i="0" kern="1200">
                <a:solidFill>
                  <a:srgbClr val="22417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lang="en-US" sz="13800" b="1" kern="120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 of an Order: Woundcare Ordering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E301D-A9F7-EC54-9AC6-BB49EE9CD3D3}"/>
              </a:ext>
            </a:extLst>
          </p:cNvPr>
          <p:cNvSpPr txBox="1"/>
          <p:nvPr/>
        </p:nvSpPr>
        <p:spPr>
          <a:xfrm>
            <a:off x="17556480" y="2423160"/>
            <a:ext cx="592074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Unlike a cash/Amazon transaction, HME suppliers have multiple steps to comply with payer requirements to fulfill the order. </a:t>
            </a:r>
          </a:p>
          <a:p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[HME Provider]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Insights: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# of hours to complete an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# of calls to referral to get needed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8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(other info as needed)</a:t>
            </a:r>
          </a:p>
        </p:txBody>
      </p:sp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7D2C279B-1043-674F-E7ED-70A038BCF1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23" y="1617109"/>
            <a:ext cx="15416021" cy="11911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8790F0-59C9-E1D8-4FAF-72DFD70C814E}"/>
              </a:ext>
            </a:extLst>
          </p:cNvPr>
          <p:cNvSpPr/>
          <p:nvPr/>
        </p:nvSpPr>
        <p:spPr>
          <a:xfrm>
            <a:off x="12905509" y="12510655"/>
            <a:ext cx="3616035" cy="81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F66BC9-33B7-013C-BD29-6C801ED0D08B}"/>
              </a:ext>
            </a:extLst>
          </p:cNvPr>
          <p:cNvSpPr/>
          <p:nvPr/>
        </p:nvSpPr>
        <p:spPr>
          <a:xfrm>
            <a:off x="12645957" y="12723779"/>
            <a:ext cx="603115" cy="38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123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7">
      <a:dk1>
        <a:srgbClr val="000000"/>
      </a:dk1>
      <a:lt1>
        <a:srgbClr val="FFFFFF"/>
      </a:lt1>
      <a:dk2>
        <a:srgbClr val="4C4C4C"/>
      </a:dk2>
      <a:lt2>
        <a:srgbClr val="FFFFFF"/>
      </a:lt2>
      <a:accent1>
        <a:srgbClr val="E9564A"/>
      </a:accent1>
      <a:accent2>
        <a:srgbClr val="00417C"/>
      </a:accent2>
      <a:accent3>
        <a:srgbClr val="179C93"/>
      </a:accent3>
      <a:accent4>
        <a:srgbClr val="EBA233"/>
      </a:accent4>
      <a:accent5>
        <a:srgbClr val="A3A4A3"/>
      </a:accent5>
      <a:accent6>
        <a:srgbClr val="433A10"/>
      </a:accent6>
      <a:hlink>
        <a:srgbClr val="FF5D52"/>
      </a:hlink>
      <a:folHlink>
        <a:srgbClr val="B8433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 003-in90 PPT Template2.24.19" id="{2A213564-543D-9D41-917F-E5F79EFC1FCC}" vid="{D2EB6AED-C7B3-EE4F-8C98-12416E462A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40128</TotalTime>
  <Words>3309</Words>
  <Application>Microsoft Macintosh PowerPoint</Application>
  <PresentationFormat>Custom</PresentationFormat>
  <Paragraphs>385</Paragraphs>
  <Slides>50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Wingdings</vt:lpstr>
      <vt:lpstr>Verdana</vt:lpstr>
      <vt:lpstr>Franklin Gothic Medium</vt:lpstr>
      <vt:lpstr>Franklin Gothic Book</vt:lpstr>
      <vt:lpstr>Arial</vt:lpstr>
      <vt:lpstr>Montserrat Hairline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Awesome PPT</Manager>
  <Company>Awesome PPT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PPT</dc:title>
  <dc:subject>Awesome PPT</dc:subject>
  <dc:creator>Awesome PPT</dc:creator>
  <cp:keywords>Awesome PPT</cp:keywords>
  <dc:description>Awesome PPT</dc:description>
  <cp:lastModifiedBy>Brent S. Gambill</cp:lastModifiedBy>
  <cp:revision>6422</cp:revision>
  <cp:lastPrinted>2019-07-24T21:27:53Z</cp:lastPrinted>
  <dcterms:created xsi:type="dcterms:W3CDTF">2014-11-12T21:47:38Z</dcterms:created>
  <dcterms:modified xsi:type="dcterms:W3CDTF">2024-05-01T13:16:22Z</dcterms:modified>
  <cp:category>Awesome PPT</cp:category>
</cp:coreProperties>
</file>